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63" r:id="rId5"/>
    <p:sldId id="265" r:id="rId6"/>
    <p:sldId id="261" r:id="rId7"/>
    <p:sldId id="267" r:id="rId8"/>
    <p:sldId id="266" r:id="rId9"/>
    <p:sldId id="260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mailto:Invoices@iabc.com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mailto:Invoices@iabc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81B71F-2E92-4212-A359-3DBF2471F2B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EC9607E-9880-47C8-B64A-A9F2383FAFDF}">
      <dgm:prSet phldrT="[Text]"/>
      <dgm:spPr/>
      <dgm:t>
        <a:bodyPr/>
        <a:lstStyle/>
        <a:p>
          <a:r>
            <a:rPr lang="en-US" dirty="0" smtClean="0"/>
            <a:t>Contact HQ about decision</a:t>
          </a:r>
          <a:endParaRPr lang="en-US" dirty="0"/>
        </a:p>
      </dgm:t>
    </dgm:pt>
    <dgm:pt modelId="{E1F5DD87-FACD-493D-B8CB-F5E5B056D077}" type="parTrans" cxnId="{A3F56A9E-57DD-4DA4-8930-B6B31203A39A}">
      <dgm:prSet/>
      <dgm:spPr/>
      <dgm:t>
        <a:bodyPr/>
        <a:lstStyle/>
        <a:p>
          <a:endParaRPr lang="en-US"/>
        </a:p>
      </dgm:t>
    </dgm:pt>
    <dgm:pt modelId="{6A5125A1-3C40-4363-AFD3-2793C83B3D6C}" type="sibTrans" cxnId="{A3F56A9E-57DD-4DA4-8930-B6B31203A39A}">
      <dgm:prSet/>
      <dgm:spPr/>
      <dgm:t>
        <a:bodyPr/>
        <a:lstStyle/>
        <a:p>
          <a:endParaRPr lang="en-US"/>
        </a:p>
      </dgm:t>
    </dgm:pt>
    <dgm:pt modelId="{192B454A-D7B4-470D-A6BD-B0CDCAD36C27}">
      <dgm:prSet phldrT="[Text]"/>
      <dgm:spPr/>
      <dgm:t>
        <a:bodyPr/>
        <a:lstStyle/>
        <a:p>
          <a:r>
            <a:rPr lang="en-US" dirty="0" smtClean="0"/>
            <a:t>If yes to “Centralize”, use the “Transition Checklist” to locate materials. </a:t>
          </a:r>
          <a:endParaRPr lang="en-US" dirty="0"/>
        </a:p>
      </dgm:t>
    </dgm:pt>
    <dgm:pt modelId="{1EC1F6F4-3A40-48F8-B60E-5E328EF5906D}" type="parTrans" cxnId="{DDFC3B00-CE9A-4500-B2E2-CBD064418F09}">
      <dgm:prSet/>
      <dgm:spPr/>
      <dgm:t>
        <a:bodyPr/>
        <a:lstStyle/>
        <a:p>
          <a:endParaRPr lang="en-US"/>
        </a:p>
      </dgm:t>
    </dgm:pt>
    <dgm:pt modelId="{73BAD11A-B810-4BA9-BABA-028477C2D227}" type="sibTrans" cxnId="{DDFC3B00-CE9A-4500-B2E2-CBD064418F09}">
      <dgm:prSet/>
      <dgm:spPr/>
      <dgm:t>
        <a:bodyPr/>
        <a:lstStyle/>
        <a:p>
          <a:endParaRPr lang="en-US"/>
        </a:p>
      </dgm:t>
    </dgm:pt>
    <dgm:pt modelId="{371FDCD2-61F1-4B2D-961A-6545CF029815}" type="pres">
      <dgm:prSet presAssocID="{1781B71F-2E92-4212-A359-3DBF2471F2B2}" presName="Name0" presStyleCnt="0">
        <dgm:presLayoutVars>
          <dgm:dir/>
          <dgm:resizeHandles val="exact"/>
        </dgm:presLayoutVars>
      </dgm:prSet>
      <dgm:spPr/>
    </dgm:pt>
    <dgm:pt modelId="{154D528F-2193-4A33-BB74-C6D1BAE953AF}" type="pres">
      <dgm:prSet presAssocID="{0EC9607E-9880-47C8-B64A-A9F2383FAFD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DFE9F-2905-41DE-BA4D-B2493C57BA90}" type="pres">
      <dgm:prSet presAssocID="{6A5125A1-3C40-4363-AFD3-2793C83B3D6C}" presName="sibTrans" presStyleLbl="sibTrans2D1" presStyleIdx="0" presStyleCnt="1"/>
      <dgm:spPr/>
      <dgm:t>
        <a:bodyPr/>
        <a:lstStyle/>
        <a:p>
          <a:endParaRPr lang="en-US"/>
        </a:p>
      </dgm:t>
    </dgm:pt>
    <dgm:pt modelId="{3FC7565F-BAC0-47C5-9DB6-CEA773B56D06}" type="pres">
      <dgm:prSet presAssocID="{6A5125A1-3C40-4363-AFD3-2793C83B3D6C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763D5287-FF26-4C3C-9AF7-42A2194DD321}" type="pres">
      <dgm:prSet presAssocID="{192B454A-D7B4-470D-A6BD-B0CDCAD36C2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6A5ABD-89E8-48CF-8BC4-4AB3ECEDB93D}" type="presOf" srcId="{0EC9607E-9880-47C8-B64A-A9F2383FAFDF}" destId="{154D528F-2193-4A33-BB74-C6D1BAE953AF}" srcOrd="0" destOrd="0" presId="urn:microsoft.com/office/officeart/2005/8/layout/process1"/>
    <dgm:cxn modelId="{AD971EBD-39EB-4EE6-BC80-962CEBF660A3}" type="presOf" srcId="{192B454A-D7B4-470D-A6BD-B0CDCAD36C27}" destId="{763D5287-FF26-4C3C-9AF7-42A2194DD321}" srcOrd="0" destOrd="0" presId="urn:microsoft.com/office/officeart/2005/8/layout/process1"/>
    <dgm:cxn modelId="{ED526AE1-B223-4B3D-8F18-F65BD1BA2E62}" type="presOf" srcId="{6A5125A1-3C40-4363-AFD3-2793C83B3D6C}" destId="{D99DFE9F-2905-41DE-BA4D-B2493C57BA90}" srcOrd="0" destOrd="0" presId="urn:microsoft.com/office/officeart/2005/8/layout/process1"/>
    <dgm:cxn modelId="{18C2DECE-5E1F-40D4-8871-35A1CCC582AC}" type="presOf" srcId="{6A5125A1-3C40-4363-AFD3-2793C83B3D6C}" destId="{3FC7565F-BAC0-47C5-9DB6-CEA773B56D06}" srcOrd="1" destOrd="0" presId="urn:microsoft.com/office/officeart/2005/8/layout/process1"/>
    <dgm:cxn modelId="{DDFC3B00-CE9A-4500-B2E2-CBD064418F09}" srcId="{1781B71F-2E92-4212-A359-3DBF2471F2B2}" destId="{192B454A-D7B4-470D-A6BD-B0CDCAD36C27}" srcOrd="1" destOrd="0" parTransId="{1EC1F6F4-3A40-48F8-B60E-5E328EF5906D}" sibTransId="{73BAD11A-B810-4BA9-BABA-028477C2D227}"/>
    <dgm:cxn modelId="{A3F56A9E-57DD-4DA4-8930-B6B31203A39A}" srcId="{1781B71F-2E92-4212-A359-3DBF2471F2B2}" destId="{0EC9607E-9880-47C8-B64A-A9F2383FAFDF}" srcOrd="0" destOrd="0" parTransId="{E1F5DD87-FACD-493D-B8CB-F5E5B056D077}" sibTransId="{6A5125A1-3C40-4363-AFD3-2793C83B3D6C}"/>
    <dgm:cxn modelId="{1A2AED9E-458B-461C-B2CA-F8CE4B1A2AE2}" type="presOf" srcId="{1781B71F-2E92-4212-A359-3DBF2471F2B2}" destId="{371FDCD2-61F1-4B2D-961A-6545CF029815}" srcOrd="0" destOrd="0" presId="urn:microsoft.com/office/officeart/2005/8/layout/process1"/>
    <dgm:cxn modelId="{6E913A53-3768-4842-A49E-7293AE8893BC}" type="presParOf" srcId="{371FDCD2-61F1-4B2D-961A-6545CF029815}" destId="{154D528F-2193-4A33-BB74-C6D1BAE953AF}" srcOrd="0" destOrd="0" presId="urn:microsoft.com/office/officeart/2005/8/layout/process1"/>
    <dgm:cxn modelId="{215BC86D-3429-4CB5-A000-91F3A0CBDACE}" type="presParOf" srcId="{371FDCD2-61F1-4B2D-961A-6545CF029815}" destId="{D99DFE9F-2905-41DE-BA4D-B2493C57BA90}" srcOrd="1" destOrd="0" presId="urn:microsoft.com/office/officeart/2005/8/layout/process1"/>
    <dgm:cxn modelId="{A8DCFDFA-08AC-4662-A713-CF12545D5C79}" type="presParOf" srcId="{D99DFE9F-2905-41DE-BA4D-B2493C57BA90}" destId="{3FC7565F-BAC0-47C5-9DB6-CEA773B56D06}" srcOrd="0" destOrd="0" presId="urn:microsoft.com/office/officeart/2005/8/layout/process1"/>
    <dgm:cxn modelId="{B4C3062E-F593-46B9-B89C-3B5B0AF0D5BF}" type="presParOf" srcId="{371FDCD2-61F1-4B2D-961A-6545CF029815}" destId="{763D5287-FF26-4C3C-9AF7-42A2194DD32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29D998-1F4F-4011-993A-F8E5C1F0CF9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DD9F3AA-12F5-4697-A44A-2A804A7B37D2}">
      <dgm:prSet phldrT="[Text]"/>
      <dgm:spPr/>
      <dgm:t>
        <a:bodyPr/>
        <a:lstStyle/>
        <a:p>
          <a:r>
            <a:rPr lang="en-US" dirty="0" smtClean="0"/>
            <a:t>Dissolution of legal entity “the chapter” by way of board vote.</a:t>
          </a:r>
          <a:endParaRPr lang="en-US" dirty="0"/>
        </a:p>
      </dgm:t>
    </dgm:pt>
    <dgm:pt modelId="{C7663323-F735-48DA-95D8-5C4F59ACFA4C}" type="parTrans" cxnId="{032A055B-19F9-4BB8-9651-2A63378ADE85}">
      <dgm:prSet/>
      <dgm:spPr/>
      <dgm:t>
        <a:bodyPr/>
        <a:lstStyle/>
        <a:p>
          <a:endParaRPr lang="en-US"/>
        </a:p>
      </dgm:t>
    </dgm:pt>
    <dgm:pt modelId="{53079241-B746-4821-BB44-1C6FCB28F1FB}" type="sibTrans" cxnId="{032A055B-19F9-4BB8-9651-2A63378ADE85}">
      <dgm:prSet/>
      <dgm:spPr/>
      <dgm:t>
        <a:bodyPr/>
        <a:lstStyle/>
        <a:p>
          <a:endParaRPr lang="en-US"/>
        </a:p>
      </dgm:t>
    </dgm:pt>
    <dgm:pt modelId="{B7D0A48C-4C07-4573-8797-CEF0B5CD2E80}">
      <dgm:prSet phldrT="[Text]"/>
      <dgm:spPr/>
      <dgm:t>
        <a:bodyPr/>
        <a:lstStyle/>
        <a:p>
          <a:r>
            <a:rPr lang="en-US" dirty="0" smtClean="0"/>
            <a:t>HQ to submit filings for dissolution to the state of incorporation.</a:t>
          </a:r>
          <a:endParaRPr lang="en-US" dirty="0"/>
        </a:p>
      </dgm:t>
    </dgm:pt>
    <dgm:pt modelId="{B790076C-869E-46D2-BCF4-492B7DC3CC82}" type="parTrans" cxnId="{02558F4B-DD99-45E0-8814-A8C841F61B7E}">
      <dgm:prSet/>
      <dgm:spPr/>
      <dgm:t>
        <a:bodyPr/>
        <a:lstStyle/>
        <a:p>
          <a:endParaRPr lang="en-US"/>
        </a:p>
      </dgm:t>
    </dgm:pt>
    <dgm:pt modelId="{C3540A70-6206-4706-8D62-C7CB94C1FD60}" type="sibTrans" cxnId="{02558F4B-DD99-45E0-8814-A8C841F61B7E}">
      <dgm:prSet/>
      <dgm:spPr/>
      <dgm:t>
        <a:bodyPr/>
        <a:lstStyle/>
        <a:p>
          <a:endParaRPr lang="en-US"/>
        </a:p>
      </dgm:t>
    </dgm:pt>
    <dgm:pt modelId="{E7F7F663-B73E-443E-9638-27DB6DD36BDD}">
      <dgm:prSet phldrT="[Text]"/>
      <dgm:spPr/>
      <dgm:t>
        <a:bodyPr/>
        <a:lstStyle/>
        <a:p>
          <a:r>
            <a:rPr lang="en-US" dirty="0" smtClean="0"/>
            <a:t>Develop plan to transfer funds to HQ account and </a:t>
          </a:r>
          <a:endParaRPr lang="en-US" dirty="0"/>
        </a:p>
      </dgm:t>
    </dgm:pt>
    <dgm:pt modelId="{6534EE7F-6B20-4311-ABD3-2BF795AB7BD3}" type="parTrans" cxnId="{6EF658DA-FAAC-4388-8D01-B18C0F21F1AC}">
      <dgm:prSet/>
      <dgm:spPr/>
      <dgm:t>
        <a:bodyPr/>
        <a:lstStyle/>
        <a:p>
          <a:endParaRPr lang="en-US"/>
        </a:p>
      </dgm:t>
    </dgm:pt>
    <dgm:pt modelId="{F388CE33-91C8-4661-9CF4-87D440DEC114}" type="sibTrans" cxnId="{6EF658DA-FAAC-4388-8D01-B18C0F21F1AC}">
      <dgm:prSet/>
      <dgm:spPr/>
      <dgm:t>
        <a:bodyPr/>
        <a:lstStyle/>
        <a:p>
          <a:endParaRPr lang="en-US"/>
        </a:p>
      </dgm:t>
    </dgm:pt>
    <dgm:pt modelId="{A1BFFD72-0E6B-40DF-8353-A1E6FD9D6C34}">
      <dgm:prSet phldrT="[Text]"/>
      <dgm:spPr/>
      <dgm:t>
        <a:bodyPr/>
        <a:lstStyle/>
        <a:p>
          <a:r>
            <a:rPr lang="en-US" dirty="0" smtClean="0"/>
            <a:t>Memo of Understanding that outlines agreement and memorializes the existence/status of the chapter after legal dissolution.</a:t>
          </a:r>
          <a:endParaRPr lang="en-US" dirty="0"/>
        </a:p>
      </dgm:t>
    </dgm:pt>
    <dgm:pt modelId="{FE4FE124-AF20-4214-B073-770238DAC35C}" type="parTrans" cxnId="{D7D900B3-5AF1-4261-9427-65785A7C0A39}">
      <dgm:prSet/>
      <dgm:spPr/>
      <dgm:t>
        <a:bodyPr/>
        <a:lstStyle/>
        <a:p>
          <a:endParaRPr lang="en-US"/>
        </a:p>
      </dgm:t>
    </dgm:pt>
    <dgm:pt modelId="{D3657D27-E149-4F84-B604-473E3A4C1758}" type="sibTrans" cxnId="{D7D900B3-5AF1-4261-9427-65785A7C0A39}">
      <dgm:prSet/>
      <dgm:spPr/>
      <dgm:t>
        <a:bodyPr/>
        <a:lstStyle/>
        <a:p>
          <a:endParaRPr lang="en-US"/>
        </a:p>
      </dgm:t>
    </dgm:pt>
    <dgm:pt modelId="{6DCA829B-428D-4BBD-A521-44029F781546}">
      <dgm:prSet phldrT="[Text]"/>
      <dgm:spPr/>
      <dgm:t>
        <a:bodyPr/>
        <a:lstStyle/>
        <a:p>
          <a:r>
            <a:rPr lang="en-US" dirty="0" smtClean="0"/>
            <a:t>Completion of transition checklist</a:t>
          </a:r>
          <a:endParaRPr lang="en-US" dirty="0"/>
        </a:p>
      </dgm:t>
    </dgm:pt>
    <dgm:pt modelId="{87873E59-10CE-4BAB-A1DE-454F86E521F6}" type="parTrans" cxnId="{4C82F22C-91F8-4876-B1AB-96058351B6D1}">
      <dgm:prSet/>
      <dgm:spPr/>
      <dgm:t>
        <a:bodyPr/>
        <a:lstStyle/>
        <a:p>
          <a:endParaRPr lang="en-US"/>
        </a:p>
      </dgm:t>
    </dgm:pt>
    <dgm:pt modelId="{6B8D6488-133B-486D-A8D5-41155BEC42F4}" type="sibTrans" cxnId="{4C82F22C-91F8-4876-B1AB-96058351B6D1}">
      <dgm:prSet/>
      <dgm:spPr/>
      <dgm:t>
        <a:bodyPr/>
        <a:lstStyle/>
        <a:p>
          <a:endParaRPr lang="en-US"/>
        </a:p>
      </dgm:t>
    </dgm:pt>
    <dgm:pt modelId="{DE79A6BE-A087-46A1-991E-AA1ED8B501F4}">
      <dgm:prSet phldrT="[Text]"/>
      <dgm:spPr/>
      <dgm:t>
        <a:bodyPr/>
        <a:lstStyle/>
        <a:p>
          <a:r>
            <a:rPr lang="en-US" dirty="0" smtClean="0"/>
            <a:t>Materials from Checklist are submitted to HQ</a:t>
          </a:r>
          <a:endParaRPr lang="en-US" dirty="0"/>
        </a:p>
      </dgm:t>
    </dgm:pt>
    <dgm:pt modelId="{A244E203-4F88-4CA7-B4D5-E9532E0B3BD2}" type="parTrans" cxnId="{1488E335-B2D6-4090-BFA9-FF90E950F3CF}">
      <dgm:prSet/>
      <dgm:spPr/>
      <dgm:t>
        <a:bodyPr/>
        <a:lstStyle/>
        <a:p>
          <a:endParaRPr lang="en-US"/>
        </a:p>
      </dgm:t>
    </dgm:pt>
    <dgm:pt modelId="{F455F923-6211-45DA-B623-711B4A821F6E}" type="sibTrans" cxnId="{1488E335-B2D6-4090-BFA9-FF90E950F3CF}">
      <dgm:prSet/>
      <dgm:spPr/>
      <dgm:t>
        <a:bodyPr/>
        <a:lstStyle/>
        <a:p>
          <a:endParaRPr lang="en-US"/>
        </a:p>
      </dgm:t>
    </dgm:pt>
    <dgm:pt modelId="{78AB2684-F9C8-445B-8D99-8A173A09F4FA}">
      <dgm:prSet phldrT="[Text]"/>
      <dgm:spPr/>
      <dgm:t>
        <a:bodyPr/>
        <a:lstStyle/>
        <a:p>
          <a:r>
            <a:rPr lang="en-US" dirty="0" smtClean="0"/>
            <a:t>Cadence outline for financial reporting.</a:t>
          </a:r>
          <a:endParaRPr lang="en-US" dirty="0"/>
        </a:p>
      </dgm:t>
    </dgm:pt>
    <dgm:pt modelId="{668E2755-6EB6-428C-8B9D-040D20457812}" type="parTrans" cxnId="{CD2EEFA3-41C6-410F-A393-1361FC45D1BE}">
      <dgm:prSet/>
      <dgm:spPr/>
      <dgm:t>
        <a:bodyPr/>
        <a:lstStyle/>
        <a:p>
          <a:endParaRPr lang="en-US"/>
        </a:p>
      </dgm:t>
    </dgm:pt>
    <dgm:pt modelId="{CCC076E4-35F5-4718-A234-4BD6B464FBAC}" type="sibTrans" cxnId="{CD2EEFA3-41C6-410F-A393-1361FC45D1BE}">
      <dgm:prSet/>
      <dgm:spPr/>
      <dgm:t>
        <a:bodyPr/>
        <a:lstStyle/>
        <a:p>
          <a:endParaRPr lang="en-US"/>
        </a:p>
      </dgm:t>
    </dgm:pt>
    <dgm:pt modelId="{B0141C3C-A596-4491-8534-A1373D4FD3BC}" type="pres">
      <dgm:prSet presAssocID="{4A29D998-1F4F-4011-993A-F8E5C1F0CF9E}" presName="Name0" presStyleCnt="0">
        <dgm:presLayoutVars>
          <dgm:dir/>
          <dgm:resizeHandles val="exact"/>
        </dgm:presLayoutVars>
      </dgm:prSet>
      <dgm:spPr/>
    </dgm:pt>
    <dgm:pt modelId="{DC6A75B5-9065-497F-9FA9-8C0418872282}" type="pres">
      <dgm:prSet presAssocID="{7DD9F3AA-12F5-4697-A44A-2A804A7B37D2}" presName="node" presStyleLbl="node1" presStyleIdx="0" presStyleCnt="7" custLinFactNeighborX="0" custLinFactNeighborY="-4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9395D-2A9B-4613-BD59-BAA47CD34012}" type="pres">
      <dgm:prSet presAssocID="{53079241-B746-4821-BB44-1C6FCB28F1F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799BDB1D-045E-496C-96EB-D49737B7BE1C}" type="pres">
      <dgm:prSet presAssocID="{53079241-B746-4821-BB44-1C6FCB28F1F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FC771218-F56B-41E0-81E2-95FD0C3A0D48}" type="pres">
      <dgm:prSet presAssocID="{6DCA829B-428D-4BBD-A521-44029F78154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88B36-7C5A-439D-A95E-FD9293C926FD}" type="pres">
      <dgm:prSet presAssocID="{6B8D6488-133B-486D-A8D5-41155BEC42F4}" presName="sibTrans" presStyleLbl="sibTrans2D1" presStyleIdx="1" presStyleCnt="6"/>
      <dgm:spPr/>
      <dgm:t>
        <a:bodyPr/>
        <a:lstStyle/>
        <a:p>
          <a:endParaRPr lang="en-US"/>
        </a:p>
      </dgm:t>
    </dgm:pt>
    <dgm:pt modelId="{E9E6AB5D-0B2A-4D08-A813-E58DD2B2CC71}" type="pres">
      <dgm:prSet presAssocID="{6B8D6488-133B-486D-A8D5-41155BEC42F4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938451AD-2F1B-4843-9C18-213466466752}" type="pres">
      <dgm:prSet presAssocID="{DE79A6BE-A087-46A1-991E-AA1ED8B501F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97BA7-8490-4C55-82F6-8A59D6C07137}" type="pres">
      <dgm:prSet presAssocID="{F455F923-6211-45DA-B623-711B4A821F6E}" presName="sibTrans" presStyleLbl="sibTrans2D1" presStyleIdx="2" presStyleCnt="6"/>
      <dgm:spPr/>
      <dgm:t>
        <a:bodyPr/>
        <a:lstStyle/>
        <a:p>
          <a:endParaRPr lang="en-US"/>
        </a:p>
      </dgm:t>
    </dgm:pt>
    <dgm:pt modelId="{0AC5F56B-00B0-4CAA-A27E-CED9C6513BFC}" type="pres">
      <dgm:prSet presAssocID="{F455F923-6211-45DA-B623-711B4A821F6E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AFAB3C78-206E-4CCD-8051-BDA2532E1918}" type="pres">
      <dgm:prSet presAssocID="{A1BFFD72-0E6B-40DF-8353-A1E6FD9D6C34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B0C88-0407-4453-9DAF-6EAC72FBC89D}" type="pres">
      <dgm:prSet presAssocID="{D3657D27-E149-4F84-B604-473E3A4C1758}" presName="sibTrans" presStyleLbl="sibTrans2D1" presStyleIdx="3" presStyleCnt="6"/>
      <dgm:spPr/>
      <dgm:t>
        <a:bodyPr/>
        <a:lstStyle/>
        <a:p>
          <a:endParaRPr lang="en-US"/>
        </a:p>
      </dgm:t>
    </dgm:pt>
    <dgm:pt modelId="{032237A3-AD83-4EF1-8FA0-645DA85006D6}" type="pres">
      <dgm:prSet presAssocID="{D3657D27-E149-4F84-B604-473E3A4C1758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9BEE7FD-F592-421C-8823-90C6146046E1}" type="pres">
      <dgm:prSet presAssocID="{B7D0A48C-4C07-4573-8797-CEF0B5CD2E8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B80B7-77CA-40A9-AF8B-37D154FA75C2}" type="pres">
      <dgm:prSet presAssocID="{C3540A70-6206-4706-8D62-C7CB94C1FD60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0D355B1-AD52-4415-B5A4-F917EBFF610F}" type="pres">
      <dgm:prSet presAssocID="{C3540A70-6206-4706-8D62-C7CB94C1FD60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FB52274C-73D5-45AD-8206-10EC46BD6306}" type="pres">
      <dgm:prSet presAssocID="{E7F7F663-B73E-443E-9638-27DB6DD36BD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3D3B1A-8F8D-4A6F-9BB0-88A6B03D07AA}" type="pres">
      <dgm:prSet presAssocID="{F388CE33-91C8-4661-9CF4-87D440DEC114}" presName="sibTrans" presStyleLbl="sibTrans2D1" presStyleIdx="5" presStyleCnt="6"/>
      <dgm:spPr/>
      <dgm:t>
        <a:bodyPr/>
        <a:lstStyle/>
        <a:p>
          <a:endParaRPr lang="en-US"/>
        </a:p>
      </dgm:t>
    </dgm:pt>
    <dgm:pt modelId="{823DC3AD-B84F-4659-BE44-13F49E669DD1}" type="pres">
      <dgm:prSet presAssocID="{F388CE33-91C8-4661-9CF4-87D440DEC114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B8821251-BAD1-4991-813D-F78EB6E6BEF9}" type="pres">
      <dgm:prSet presAssocID="{78AB2684-F9C8-445B-8D99-8A173A09F4F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12B2C3-62F2-42E9-955F-8C116B1F6548}" type="presOf" srcId="{C3540A70-6206-4706-8D62-C7CB94C1FD60}" destId="{CA6B80B7-77CA-40A9-AF8B-37D154FA75C2}" srcOrd="0" destOrd="0" presId="urn:microsoft.com/office/officeart/2005/8/layout/process1"/>
    <dgm:cxn modelId="{54618858-32BE-4281-B966-BC67E7EE5B9B}" type="presOf" srcId="{78AB2684-F9C8-445B-8D99-8A173A09F4FA}" destId="{B8821251-BAD1-4991-813D-F78EB6E6BEF9}" srcOrd="0" destOrd="0" presId="urn:microsoft.com/office/officeart/2005/8/layout/process1"/>
    <dgm:cxn modelId="{110053E0-EF7C-4D76-B224-4BA77F871CF1}" type="presOf" srcId="{6DCA829B-428D-4BBD-A521-44029F781546}" destId="{FC771218-F56B-41E0-81E2-95FD0C3A0D48}" srcOrd="0" destOrd="0" presId="urn:microsoft.com/office/officeart/2005/8/layout/process1"/>
    <dgm:cxn modelId="{198579DB-C454-4947-A5A5-71A9C8933B37}" type="presOf" srcId="{B7D0A48C-4C07-4573-8797-CEF0B5CD2E80}" destId="{39BEE7FD-F592-421C-8823-90C6146046E1}" srcOrd="0" destOrd="0" presId="urn:microsoft.com/office/officeart/2005/8/layout/process1"/>
    <dgm:cxn modelId="{BB717C36-D9F2-4E10-B2C6-CF6BBB04A6E8}" type="presOf" srcId="{7DD9F3AA-12F5-4697-A44A-2A804A7B37D2}" destId="{DC6A75B5-9065-497F-9FA9-8C0418872282}" srcOrd="0" destOrd="0" presId="urn:microsoft.com/office/officeart/2005/8/layout/process1"/>
    <dgm:cxn modelId="{032A055B-19F9-4BB8-9651-2A63378ADE85}" srcId="{4A29D998-1F4F-4011-993A-F8E5C1F0CF9E}" destId="{7DD9F3AA-12F5-4697-A44A-2A804A7B37D2}" srcOrd="0" destOrd="0" parTransId="{C7663323-F735-48DA-95D8-5C4F59ACFA4C}" sibTransId="{53079241-B746-4821-BB44-1C6FCB28F1FB}"/>
    <dgm:cxn modelId="{E03191B0-3499-461E-92F1-7425F677C818}" type="presOf" srcId="{F455F923-6211-45DA-B623-711B4A821F6E}" destId="{0AC5F56B-00B0-4CAA-A27E-CED9C6513BFC}" srcOrd="1" destOrd="0" presId="urn:microsoft.com/office/officeart/2005/8/layout/process1"/>
    <dgm:cxn modelId="{8F326175-EB26-4AFF-99CF-B01E80D27257}" type="presOf" srcId="{D3657D27-E149-4F84-B604-473E3A4C1758}" destId="{032237A3-AD83-4EF1-8FA0-645DA85006D6}" srcOrd="1" destOrd="0" presId="urn:microsoft.com/office/officeart/2005/8/layout/process1"/>
    <dgm:cxn modelId="{B8976636-DF05-4983-8EC7-6CF3C2A6EDD1}" type="presOf" srcId="{4A29D998-1F4F-4011-993A-F8E5C1F0CF9E}" destId="{B0141C3C-A596-4491-8534-A1373D4FD3BC}" srcOrd="0" destOrd="0" presId="urn:microsoft.com/office/officeart/2005/8/layout/process1"/>
    <dgm:cxn modelId="{D7D900B3-5AF1-4261-9427-65785A7C0A39}" srcId="{4A29D998-1F4F-4011-993A-F8E5C1F0CF9E}" destId="{A1BFFD72-0E6B-40DF-8353-A1E6FD9D6C34}" srcOrd="3" destOrd="0" parTransId="{FE4FE124-AF20-4214-B073-770238DAC35C}" sibTransId="{D3657D27-E149-4F84-B604-473E3A4C1758}"/>
    <dgm:cxn modelId="{15753CB4-77B7-42CA-8A05-4D175ACF66A6}" type="presOf" srcId="{F388CE33-91C8-4661-9CF4-87D440DEC114}" destId="{823DC3AD-B84F-4659-BE44-13F49E669DD1}" srcOrd="1" destOrd="0" presId="urn:microsoft.com/office/officeart/2005/8/layout/process1"/>
    <dgm:cxn modelId="{6EF658DA-FAAC-4388-8D01-B18C0F21F1AC}" srcId="{4A29D998-1F4F-4011-993A-F8E5C1F0CF9E}" destId="{E7F7F663-B73E-443E-9638-27DB6DD36BDD}" srcOrd="5" destOrd="0" parTransId="{6534EE7F-6B20-4311-ABD3-2BF795AB7BD3}" sibTransId="{F388CE33-91C8-4661-9CF4-87D440DEC114}"/>
    <dgm:cxn modelId="{40539873-6F0A-4AD0-AA26-3AA931C43796}" type="presOf" srcId="{D3657D27-E149-4F84-B604-473E3A4C1758}" destId="{221B0C88-0407-4453-9DAF-6EAC72FBC89D}" srcOrd="0" destOrd="0" presId="urn:microsoft.com/office/officeart/2005/8/layout/process1"/>
    <dgm:cxn modelId="{59901773-84CE-4A25-9FE9-4084A992079C}" type="presOf" srcId="{F388CE33-91C8-4661-9CF4-87D440DEC114}" destId="{793D3B1A-8F8D-4A6F-9BB0-88A6B03D07AA}" srcOrd="0" destOrd="0" presId="urn:microsoft.com/office/officeart/2005/8/layout/process1"/>
    <dgm:cxn modelId="{35D67323-49CE-406E-B4D9-5111229AF87B}" type="presOf" srcId="{6B8D6488-133B-486D-A8D5-41155BEC42F4}" destId="{4F988B36-7C5A-439D-A95E-FD9293C926FD}" srcOrd="0" destOrd="0" presId="urn:microsoft.com/office/officeart/2005/8/layout/process1"/>
    <dgm:cxn modelId="{443DD971-F4E4-4435-B111-5FFC197FF213}" type="presOf" srcId="{C3540A70-6206-4706-8D62-C7CB94C1FD60}" destId="{60D355B1-AD52-4415-B5A4-F917EBFF610F}" srcOrd="1" destOrd="0" presId="urn:microsoft.com/office/officeart/2005/8/layout/process1"/>
    <dgm:cxn modelId="{1488E335-B2D6-4090-BFA9-FF90E950F3CF}" srcId="{4A29D998-1F4F-4011-993A-F8E5C1F0CF9E}" destId="{DE79A6BE-A087-46A1-991E-AA1ED8B501F4}" srcOrd="2" destOrd="0" parTransId="{A244E203-4F88-4CA7-B4D5-E9532E0B3BD2}" sibTransId="{F455F923-6211-45DA-B623-711B4A821F6E}"/>
    <dgm:cxn modelId="{02558F4B-DD99-45E0-8814-A8C841F61B7E}" srcId="{4A29D998-1F4F-4011-993A-F8E5C1F0CF9E}" destId="{B7D0A48C-4C07-4573-8797-CEF0B5CD2E80}" srcOrd="4" destOrd="0" parTransId="{B790076C-869E-46D2-BCF4-492B7DC3CC82}" sibTransId="{C3540A70-6206-4706-8D62-C7CB94C1FD60}"/>
    <dgm:cxn modelId="{34E1AA0C-24D4-4C77-A87A-2A466E6BF371}" type="presOf" srcId="{53079241-B746-4821-BB44-1C6FCB28F1FB}" destId="{AA99395D-2A9B-4613-BD59-BAA47CD34012}" srcOrd="0" destOrd="0" presId="urn:microsoft.com/office/officeart/2005/8/layout/process1"/>
    <dgm:cxn modelId="{28CACBF6-15BB-4A0A-BE1E-583E05E986FE}" type="presOf" srcId="{F455F923-6211-45DA-B623-711B4A821F6E}" destId="{91F97BA7-8490-4C55-82F6-8A59D6C07137}" srcOrd="0" destOrd="0" presId="urn:microsoft.com/office/officeart/2005/8/layout/process1"/>
    <dgm:cxn modelId="{4C82F22C-91F8-4876-B1AB-96058351B6D1}" srcId="{4A29D998-1F4F-4011-993A-F8E5C1F0CF9E}" destId="{6DCA829B-428D-4BBD-A521-44029F781546}" srcOrd="1" destOrd="0" parTransId="{87873E59-10CE-4BAB-A1DE-454F86E521F6}" sibTransId="{6B8D6488-133B-486D-A8D5-41155BEC42F4}"/>
    <dgm:cxn modelId="{7B6F392A-11E4-416F-A1BD-AE6E8C5A21E7}" type="presOf" srcId="{6B8D6488-133B-486D-A8D5-41155BEC42F4}" destId="{E9E6AB5D-0B2A-4D08-A813-E58DD2B2CC71}" srcOrd="1" destOrd="0" presId="urn:microsoft.com/office/officeart/2005/8/layout/process1"/>
    <dgm:cxn modelId="{CD2EEFA3-41C6-410F-A393-1361FC45D1BE}" srcId="{4A29D998-1F4F-4011-993A-F8E5C1F0CF9E}" destId="{78AB2684-F9C8-445B-8D99-8A173A09F4FA}" srcOrd="6" destOrd="0" parTransId="{668E2755-6EB6-428C-8B9D-040D20457812}" sibTransId="{CCC076E4-35F5-4718-A234-4BD6B464FBAC}"/>
    <dgm:cxn modelId="{3A9FAA75-F6B0-43CA-914B-FFA5EF57A0E9}" type="presOf" srcId="{DE79A6BE-A087-46A1-991E-AA1ED8B501F4}" destId="{938451AD-2F1B-4843-9C18-213466466752}" srcOrd="0" destOrd="0" presId="urn:microsoft.com/office/officeart/2005/8/layout/process1"/>
    <dgm:cxn modelId="{A8B41F79-C754-420F-8FAD-8BBF9FF6F7B7}" type="presOf" srcId="{E7F7F663-B73E-443E-9638-27DB6DD36BDD}" destId="{FB52274C-73D5-45AD-8206-10EC46BD6306}" srcOrd="0" destOrd="0" presId="urn:microsoft.com/office/officeart/2005/8/layout/process1"/>
    <dgm:cxn modelId="{F39D6BC2-879E-468C-9007-3DCFF5109619}" type="presOf" srcId="{A1BFFD72-0E6B-40DF-8353-A1E6FD9D6C34}" destId="{AFAB3C78-206E-4CCD-8051-BDA2532E1918}" srcOrd="0" destOrd="0" presId="urn:microsoft.com/office/officeart/2005/8/layout/process1"/>
    <dgm:cxn modelId="{54D9F018-4D1C-43B7-A959-4C6ACCB68A64}" type="presOf" srcId="{53079241-B746-4821-BB44-1C6FCB28F1FB}" destId="{799BDB1D-045E-496C-96EB-D49737B7BE1C}" srcOrd="1" destOrd="0" presId="urn:microsoft.com/office/officeart/2005/8/layout/process1"/>
    <dgm:cxn modelId="{AEE860DD-7E2C-4105-B044-7BC8B351D8E1}" type="presParOf" srcId="{B0141C3C-A596-4491-8534-A1373D4FD3BC}" destId="{DC6A75B5-9065-497F-9FA9-8C0418872282}" srcOrd="0" destOrd="0" presId="urn:microsoft.com/office/officeart/2005/8/layout/process1"/>
    <dgm:cxn modelId="{78133BD9-7F3C-4EFC-9891-9F3E6477AC6D}" type="presParOf" srcId="{B0141C3C-A596-4491-8534-A1373D4FD3BC}" destId="{AA99395D-2A9B-4613-BD59-BAA47CD34012}" srcOrd="1" destOrd="0" presId="urn:microsoft.com/office/officeart/2005/8/layout/process1"/>
    <dgm:cxn modelId="{0DA3AC35-E9EE-47CD-91AA-680E85004890}" type="presParOf" srcId="{AA99395D-2A9B-4613-BD59-BAA47CD34012}" destId="{799BDB1D-045E-496C-96EB-D49737B7BE1C}" srcOrd="0" destOrd="0" presId="urn:microsoft.com/office/officeart/2005/8/layout/process1"/>
    <dgm:cxn modelId="{4D6221D8-A6E2-4D41-B913-DA0A497A0B9A}" type="presParOf" srcId="{B0141C3C-A596-4491-8534-A1373D4FD3BC}" destId="{FC771218-F56B-41E0-81E2-95FD0C3A0D48}" srcOrd="2" destOrd="0" presId="urn:microsoft.com/office/officeart/2005/8/layout/process1"/>
    <dgm:cxn modelId="{0E505C05-0FBC-4E6E-8BB7-29C2DCE9AD98}" type="presParOf" srcId="{B0141C3C-A596-4491-8534-A1373D4FD3BC}" destId="{4F988B36-7C5A-439D-A95E-FD9293C926FD}" srcOrd="3" destOrd="0" presId="urn:microsoft.com/office/officeart/2005/8/layout/process1"/>
    <dgm:cxn modelId="{1B4D8538-19EE-4F8E-B993-C48410BC39EF}" type="presParOf" srcId="{4F988B36-7C5A-439D-A95E-FD9293C926FD}" destId="{E9E6AB5D-0B2A-4D08-A813-E58DD2B2CC71}" srcOrd="0" destOrd="0" presId="urn:microsoft.com/office/officeart/2005/8/layout/process1"/>
    <dgm:cxn modelId="{8B31E842-67D5-455D-B333-CB5279E8F823}" type="presParOf" srcId="{B0141C3C-A596-4491-8534-A1373D4FD3BC}" destId="{938451AD-2F1B-4843-9C18-213466466752}" srcOrd="4" destOrd="0" presId="urn:microsoft.com/office/officeart/2005/8/layout/process1"/>
    <dgm:cxn modelId="{8A8584C9-1997-4D77-90FC-9AFB77D0434A}" type="presParOf" srcId="{B0141C3C-A596-4491-8534-A1373D4FD3BC}" destId="{91F97BA7-8490-4C55-82F6-8A59D6C07137}" srcOrd="5" destOrd="0" presId="urn:microsoft.com/office/officeart/2005/8/layout/process1"/>
    <dgm:cxn modelId="{E23C65EB-A8DB-4248-B6D6-D5F4BDCB2C59}" type="presParOf" srcId="{91F97BA7-8490-4C55-82F6-8A59D6C07137}" destId="{0AC5F56B-00B0-4CAA-A27E-CED9C6513BFC}" srcOrd="0" destOrd="0" presId="urn:microsoft.com/office/officeart/2005/8/layout/process1"/>
    <dgm:cxn modelId="{17D970E3-A062-4C8E-A06A-FE458D1169F8}" type="presParOf" srcId="{B0141C3C-A596-4491-8534-A1373D4FD3BC}" destId="{AFAB3C78-206E-4CCD-8051-BDA2532E1918}" srcOrd="6" destOrd="0" presId="urn:microsoft.com/office/officeart/2005/8/layout/process1"/>
    <dgm:cxn modelId="{53F63688-1E7B-479A-B6A1-CB8F0DC07A40}" type="presParOf" srcId="{B0141C3C-A596-4491-8534-A1373D4FD3BC}" destId="{221B0C88-0407-4453-9DAF-6EAC72FBC89D}" srcOrd="7" destOrd="0" presId="urn:microsoft.com/office/officeart/2005/8/layout/process1"/>
    <dgm:cxn modelId="{742F3F3E-65C6-40B5-AF86-9A9EA65F2505}" type="presParOf" srcId="{221B0C88-0407-4453-9DAF-6EAC72FBC89D}" destId="{032237A3-AD83-4EF1-8FA0-645DA85006D6}" srcOrd="0" destOrd="0" presId="urn:microsoft.com/office/officeart/2005/8/layout/process1"/>
    <dgm:cxn modelId="{39266C07-AF3B-41BA-A666-DF792E909516}" type="presParOf" srcId="{B0141C3C-A596-4491-8534-A1373D4FD3BC}" destId="{39BEE7FD-F592-421C-8823-90C6146046E1}" srcOrd="8" destOrd="0" presId="urn:microsoft.com/office/officeart/2005/8/layout/process1"/>
    <dgm:cxn modelId="{D5A7D376-C3F4-40C6-AC28-8E1DFB200B25}" type="presParOf" srcId="{B0141C3C-A596-4491-8534-A1373D4FD3BC}" destId="{CA6B80B7-77CA-40A9-AF8B-37D154FA75C2}" srcOrd="9" destOrd="0" presId="urn:microsoft.com/office/officeart/2005/8/layout/process1"/>
    <dgm:cxn modelId="{F2A7EBB0-3ADF-4650-A3E2-A3A029683696}" type="presParOf" srcId="{CA6B80B7-77CA-40A9-AF8B-37D154FA75C2}" destId="{60D355B1-AD52-4415-B5A4-F917EBFF610F}" srcOrd="0" destOrd="0" presId="urn:microsoft.com/office/officeart/2005/8/layout/process1"/>
    <dgm:cxn modelId="{DBEC3132-1A12-424B-93B6-2F27D3DD6B46}" type="presParOf" srcId="{B0141C3C-A596-4491-8534-A1373D4FD3BC}" destId="{FB52274C-73D5-45AD-8206-10EC46BD6306}" srcOrd="10" destOrd="0" presId="urn:microsoft.com/office/officeart/2005/8/layout/process1"/>
    <dgm:cxn modelId="{AA843304-838E-4E78-852D-CFD771312472}" type="presParOf" srcId="{B0141C3C-A596-4491-8534-A1373D4FD3BC}" destId="{793D3B1A-8F8D-4A6F-9BB0-88A6B03D07AA}" srcOrd="11" destOrd="0" presId="urn:microsoft.com/office/officeart/2005/8/layout/process1"/>
    <dgm:cxn modelId="{B7A0EF63-82AE-424B-B458-1A2AD560C5AF}" type="presParOf" srcId="{793D3B1A-8F8D-4A6F-9BB0-88A6B03D07AA}" destId="{823DC3AD-B84F-4659-BE44-13F49E669DD1}" srcOrd="0" destOrd="0" presId="urn:microsoft.com/office/officeart/2005/8/layout/process1"/>
    <dgm:cxn modelId="{44C7060A-DC06-4C74-8943-F9A4B50853E7}" type="presParOf" srcId="{B0141C3C-A596-4491-8534-A1373D4FD3BC}" destId="{B8821251-BAD1-4991-813D-F78EB6E6BEF9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29D998-1F4F-4011-993A-F8E5C1F0CF9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7F7F663-B73E-443E-9638-27DB6DD36BDD}">
      <dgm:prSet phldrT="[Text]"/>
      <dgm:spPr/>
      <dgm:t>
        <a:bodyPr/>
        <a:lstStyle/>
        <a:p>
          <a:r>
            <a:rPr lang="en-US" dirty="0" smtClean="0"/>
            <a:t>Develop plan to transfer funds to HQ account and establish timing. </a:t>
          </a:r>
          <a:endParaRPr lang="en-US" dirty="0"/>
        </a:p>
      </dgm:t>
    </dgm:pt>
    <dgm:pt modelId="{6534EE7F-6B20-4311-ABD3-2BF795AB7BD3}" type="parTrans" cxnId="{6EF658DA-FAAC-4388-8D01-B18C0F21F1AC}">
      <dgm:prSet/>
      <dgm:spPr/>
      <dgm:t>
        <a:bodyPr/>
        <a:lstStyle/>
        <a:p>
          <a:endParaRPr lang="en-US"/>
        </a:p>
      </dgm:t>
    </dgm:pt>
    <dgm:pt modelId="{F388CE33-91C8-4661-9CF4-87D440DEC114}" type="sibTrans" cxnId="{6EF658DA-FAAC-4388-8D01-B18C0F21F1AC}">
      <dgm:prSet/>
      <dgm:spPr/>
      <dgm:t>
        <a:bodyPr/>
        <a:lstStyle/>
        <a:p>
          <a:endParaRPr lang="en-US"/>
        </a:p>
      </dgm:t>
    </dgm:pt>
    <dgm:pt modelId="{A1BFFD72-0E6B-40DF-8353-A1E6FD9D6C34}">
      <dgm:prSet phldrT="[Text]"/>
      <dgm:spPr/>
      <dgm:t>
        <a:bodyPr/>
        <a:lstStyle/>
        <a:p>
          <a:r>
            <a:rPr lang="en-US" dirty="0" smtClean="0"/>
            <a:t>Chapter Agreement that outlines agreement and memorializes the new chapter set-up within the centralized model.</a:t>
          </a:r>
          <a:endParaRPr lang="en-US" dirty="0"/>
        </a:p>
      </dgm:t>
    </dgm:pt>
    <dgm:pt modelId="{FE4FE124-AF20-4214-B073-770238DAC35C}" type="parTrans" cxnId="{D7D900B3-5AF1-4261-9427-65785A7C0A39}">
      <dgm:prSet/>
      <dgm:spPr/>
      <dgm:t>
        <a:bodyPr/>
        <a:lstStyle/>
        <a:p>
          <a:endParaRPr lang="en-US"/>
        </a:p>
      </dgm:t>
    </dgm:pt>
    <dgm:pt modelId="{D3657D27-E149-4F84-B604-473E3A4C1758}" type="sibTrans" cxnId="{D7D900B3-5AF1-4261-9427-65785A7C0A39}">
      <dgm:prSet/>
      <dgm:spPr/>
      <dgm:t>
        <a:bodyPr/>
        <a:lstStyle/>
        <a:p>
          <a:endParaRPr lang="en-US"/>
        </a:p>
      </dgm:t>
    </dgm:pt>
    <dgm:pt modelId="{6DCA829B-428D-4BBD-A521-44029F781546}">
      <dgm:prSet phldrT="[Text]"/>
      <dgm:spPr/>
      <dgm:t>
        <a:bodyPr/>
        <a:lstStyle/>
        <a:p>
          <a:pPr algn="l"/>
          <a:endParaRPr lang="en-US" dirty="0" smtClean="0"/>
        </a:p>
        <a:p>
          <a:pPr algn="l"/>
          <a:endParaRPr lang="en-US" dirty="0" smtClean="0"/>
        </a:p>
        <a:p>
          <a:pPr algn="ctr"/>
          <a:r>
            <a:rPr lang="en-US" dirty="0" smtClean="0"/>
            <a:t>Completion of transition checklist.</a:t>
          </a:r>
          <a:endParaRPr lang="en-US" dirty="0"/>
        </a:p>
      </dgm:t>
    </dgm:pt>
    <dgm:pt modelId="{87873E59-10CE-4BAB-A1DE-454F86E521F6}" type="parTrans" cxnId="{4C82F22C-91F8-4876-B1AB-96058351B6D1}">
      <dgm:prSet/>
      <dgm:spPr/>
      <dgm:t>
        <a:bodyPr/>
        <a:lstStyle/>
        <a:p>
          <a:endParaRPr lang="en-US"/>
        </a:p>
      </dgm:t>
    </dgm:pt>
    <dgm:pt modelId="{6B8D6488-133B-486D-A8D5-41155BEC42F4}" type="sibTrans" cxnId="{4C82F22C-91F8-4876-B1AB-96058351B6D1}">
      <dgm:prSet/>
      <dgm:spPr/>
      <dgm:t>
        <a:bodyPr/>
        <a:lstStyle/>
        <a:p>
          <a:endParaRPr lang="en-US"/>
        </a:p>
      </dgm:t>
    </dgm:pt>
    <dgm:pt modelId="{DE79A6BE-A087-46A1-991E-AA1ED8B501F4}">
      <dgm:prSet phldrT="[Text]"/>
      <dgm:spPr/>
      <dgm:t>
        <a:bodyPr/>
        <a:lstStyle/>
        <a:p>
          <a:r>
            <a:rPr lang="en-US" dirty="0" smtClean="0"/>
            <a:t>Materials from Checklist are submitted to HQ.</a:t>
          </a:r>
          <a:endParaRPr lang="en-US" dirty="0"/>
        </a:p>
      </dgm:t>
    </dgm:pt>
    <dgm:pt modelId="{A244E203-4F88-4CA7-B4D5-E9532E0B3BD2}" type="parTrans" cxnId="{1488E335-B2D6-4090-BFA9-FF90E950F3CF}">
      <dgm:prSet/>
      <dgm:spPr/>
      <dgm:t>
        <a:bodyPr/>
        <a:lstStyle/>
        <a:p>
          <a:endParaRPr lang="en-US"/>
        </a:p>
      </dgm:t>
    </dgm:pt>
    <dgm:pt modelId="{F455F923-6211-45DA-B623-711B4A821F6E}" type="sibTrans" cxnId="{1488E335-B2D6-4090-BFA9-FF90E950F3CF}">
      <dgm:prSet/>
      <dgm:spPr/>
      <dgm:t>
        <a:bodyPr/>
        <a:lstStyle/>
        <a:p>
          <a:endParaRPr lang="en-US"/>
        </a:p>
      </dgm:t>
    </dgm:pt>
    <dgm:pt modelId="{78AB2684-F9C8-445B-8D99-8A173A09F4FA}">
      <dgm:prSet phldrT="[Text]"/>
      <dgm:spPr/>
      <dgm:t>
        <a:bodyPr/>
        <a:lstStyle/>
        <a:p>
          <a:r>
            <a:rPr lang="en-US" dirty="0" smtClean="0"/>
            <a:t>Cadence outline for financial reporting.</a:t>
          </a:r>
          <a:endParaRPr lang="en-US" dirty="0"/>
        </a:p>
      </dgm:t>
    </dgm:pt>
    <dgm:pt modelId="{668E2755-6EB6-428C-8B9D-040D20457812}" type="parTrans" cxnId="{CD2EEFA3-41C6-410F-A393-1361FC45D1BE}">
      <dgm:prSet/>
      <dgm:spPr/>
      <dgm:t>
        <a:bodyPr/>
        <a:lstStyle/>
        <a:p>
          <a:endParaRPr lang="en-US"/>
        </a:p>
      </dgm:t>
    </dgm:pt>
    <dgm:pt modelId="{CCC076E4-35F5-4718-A234-4BD6B464FBAC}" type="sibTrans" cxnId="{CD2EEFA3-41C6-410F-A393-1361FC45D1BE}">
      <dgm:prSet/>
      <dgm:spPr/>
      <dgm:t>
        <a:bodyPr/>
        <a:lstStyle/>
        <a:p>
          <a:endParaRPr lang="en-US"/>
        </a:p>
      </dgm:t>
    </dgm:pt>
    <dgm:pt modelId="{71495CC7-C88A-45E4-8B54-8ED2FF0C8F73}">
      <dgm:prSet/>
      <dgm:spPr/>
      <dgm:t>
        <a:bodyPr/>
        <a:lstStyle/>
        <a:p>
          <a:pPr algn="l"/>
          <a:endParaRPr lang="en-US"/>
        </a:p>
      </dgm:t>
    </dgm:pt>
    <dgm:pt modelId="{FA945E9B-C4BE-4B4E-AFF9-DA76F0B93266}" type="parTrans" cxnId="{EABE74AB-16D4-4E3F-8CEF-4B2DAF544478}">
      <dgm:prSet/>
      <dgm:spPr/>
      <dgm:t>
        <a:bodyPr/>
        <a:lstStyle/>
        <a:p>
          <a:endParaRPr lang="en-US"/>
        </a:p>
      </dgm:t>
    </dgm:pt>
    <dgm:pt modelId="{AEFAFAFF-60DB-4AD7-AD32-72104DC08A33}" type="sibTrans" cxnId="{EABE74AB-16D4-4E3F-8CEF-4B2DAF544478}">
      <dgm:prSet/>
      <dgm:spPr/>
      <dgm:t>
        <a:bodyPr/>
        <a:lstStyle/>
        <a:p>
          <a:endParaRPr lang="en-US"/>
        </a:p>
      </dgm:t>
    </dgm:pt>
    <dgm:pt modelId="{CEAC8725-E64C-4E86-BD92-E1206D9B14E1}">
      <dgm:prSet/>
      <dgm:spPr/>
      <dgm:t>
        <a:bodyPr/>
        <a:lstStyle/>
        <a:p>
          <a:r>
            <a:rPr lang="en-US" smtClean="0"/>
            <a:t>Dissolution of legal entity “the chapter” by way of board vote.</a:t>
          </a:r>
          <a:endParaRPr lang="en-US" dirty="0"/>
        </a:p>
      </dgm:t>
    </dgm:pt>
    <dgm:pt modelId="{FC0408BB-9324-4AA2-9A35-CF177B156381}" type="parTrans" cxnId="{326B450B-A483-4ADC-9333-4455CC4FD672}">
      <dgm:prSet/>
      <dgm:spPr/>
      <dgm:t>
        <a:bodyPr/>
        <a:lstStyle/>
        <a:p>
          <a:endParaRPr lang="en-US"/>
        </a:p>
      </dgm:t>
    </dgm:pt>
    <dgm:pt modelId="{B7D802C2-7A00-4F06-B022-91E7F0CC1FCE}" type="sibTrans" cxnId="{326B450B-A483-4ADC-9333-4455CC4FD672}">
      <dgm:prSet/>
      <dgm:spPr/>
      <dgm:t>
        <a:bodyPr/>
        <a:lstStyle/>
        <a:p>
          <a:endParaRPr lang="en-US"/>
        </a:p>
      </dgm:t>
    </dgm:pt>
    <dgm:pt modelId="{B0141C3C-A596-4491-8534-A1373D4FD3BC}" type="pres">
      <dgm:prSet presAssocID="{4A29D998-1F4F-4011-993A-F8E5C1F0CF9E}" presName="Name0" presStyleCnt="0">
        <dgm:presLayoutVars>
          <dgm:dir/>
          <dgm:resizeHandles val="exact"/>
        </dgm:presLayoutVars>
      </dgm:prSet>
      <dgm:spPr/>
    </dgm:pt>
    <dgm:pt modelId="{16AE48C6-07A6-4C15-9B2D-DC5BBB41802C}" type="pres">
      <dgm:prSet presAssocID="{CEAC8725-E64C-4E86-BD92-E1206D9B14E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8963B-5491-4505-92C9-AAE61E26B080}" type="pres">
      <dgm:prSet presAssocID="{B7D802C2-7A00-4F06-B022-91E7F0CC1FCE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EB5894C-0A59-4DDE-9100-254F3E20EC55}" type="pres">
      <dgm:prSet presAssocID="{B7D802C2-7A00-4F06-B022-91E7F0CC1FCE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FC771218-F56B-41E0-81E2-95FD0C3A0D48}" type="pres">
      <dgm:prSet presAssocID="{6DCA829B-428D-4BBD-A521-44029F78154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88B36-7C5A-439D-A95E-FD9293C926FD}" type="pres">
      <dgm:prSet presAssocID="{6B8D6488-133B-486D-A8D5-41155BEC42F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9E6AB5D-0B2A-4D08-A813-E58DD2B2CC71}" type="pres">
      <dgm:prSet presAssocID="{6B8D6488-133B-486D-A8D5-41155BEC42F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938451AD-2F1B-4843-9C18-213466466752}" type="pres">
      <dgm:prSet presAssocID="{DE79A6BE-A087-46A1-991E-AA1ED8B501F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F97BA7-8490-4C55-82F6-8A59D6C07137}" type="pres">
      <dgm:prSet presAssocID="{F455F923-6211-45DA-B623-711B4A821F6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0AC5F56B-00B0-4CAA-A27E-CED9C6513BFC}" type="pres">
      <dgm:prSet presAssocID="{F455F923-6211-45DA-B623-711B4A821F6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FAB3C78-206E-4CCD-8051-BDA2532E1918}" type="pres">
      <dgm:prSet presAssocID="{A1BFFD72-0E6B-40DF-8353-A1E6FD9D6C3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B0C88-0407-4453-9DAF-6EAC72FBC89D}" type="pres">
      <dgm:prSet presAssocID="{D3657D27-E149-4F84-B604-473E3A4C175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32237A3-AD83-4EF1-8FA0-645DA85006D6}" type="pres">
      <dgm:prSet presAssocID="{D3657D27-E149-4F84-B604-473E3A4C175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B52274C-73D5-45AD-8206-10EC46BD6306}" type="pres">
      <dgm:prSet presAssocID="{E7F7F663-B73E-443E-9638-27DB6DD36BD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3D3B1A-8F8D-4A6F-9BB0-88A6B03D07AA}" type="pres">
      <dgm:prSet presAssocID="{F388CE33-91C8-4661-9CF4-87D440DEC11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823DC3AD-B84F-4659-BE44-13F49E669DD1}" type="pres">
      <dgm:prSet presAssocID="{F388CE33-91C8-4661-9CF4-87D440DEC11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B8821251-BAD1-4991-813D-F78EB6E6BEF9}" type="pres">
      <dgm:prSet presAssocID="{78AB2684-F9C8-445B-8D99-8A173A09F4F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CAF5F3-23B9-44DB-86F5-CBFFC65C0FF2}" type="presOf" srcId="{78AB2684-F9C8-445B-8D99-8A173A09F4FA}" destId="{B8821251-BAD1-4991-813D-F78EB6E6BEF9}" srcOrd="0" destOrd="0" presId="urn:microsoft.com/office/officeart/2005/8/layout/process1"/>
    <dgm:cxn modelId="{4C82F22C-91F8-4876-B1AB-96058351B6D1}" srcId="{4A29D998-1F4F-4011-993A-F8E5C1F0CF9E}" destId="{6DCA829B-428D-4BBD-A521-44029F781546}" srcOrd="1" destOrd="0" parTransId="{87873E59-10CE-4BAB-A1DE-454F86E521F6}" sibTransId="{6B8D6488-133B-486D-A8D5-41155BEC42F4}"/>
    <dgm:cxn modelId="{CD2EEFA3-41C6-410F-A393-1361FC45D1BE}" srcId="{4A29D998-1F4F-4011-993A-F8E5C1F0CF9E}" destId="{78AB2684-F9C8-445B-8D99-8A173A09F4FA}" srcOrd="5" destOrd="0" parTransId="{668E2755-6EB6-428C-8B9D-040D20457812}" sibTransId="{CCC076E4-35F5-4718-A234-4BD6B464FBAC}"/>
    <dgm:cxn modelId="{3EEFFE92-00EA-4572-A958-A67E365BD78E}" type="presOf" srcId="{6B8D6488-133B-486D-A8D5-41155BEC42F4}" destId="{4F988B36-7C5A-439D-A95E-FD9293C926FD}" srcOrd="0" destOrd="0" presId="urn:microsoft.com/office/officeart/2005/8/layout/process1"/>
    <dgm:cxn modelId="{52ACC5F2-59D3-4A1D-9ADD-7E58ABAC1A25}" type="presOf" srcId="{F455F923-6211-45DA-B623-711B4A821F6E}" destId="{0AC5F56B-00B0-4CAA-A27E-CED9C6513BFC}" srcOrd="1" destOrd="0" presId="urn:microsoft.com/office/officeart/2005/8/layout/process1"/>
    <dgm:cxn modelId="{6EF658DA-FAAC-4388-8D01-B18C0F21F1AC}" srcId="{4A29D998-1F4F-4011-993A-F8E5C1F0CF9E}" destId="{E7F7F663-B73E-443E-9638-27DB6DD36BDD}" srcOrd="4" destOrd="0" parTransId="{6534EE7F-6B20-4311-ABD3-2BF795AB7BD3}" sibTransId="{F388CE33-91C8-4661-9CF4-87D440DEC114}"/>
    <dgm:cxn modelId="{620333DD-57F4-45C3-980D-F2276731FE0E}" type="presOf" srcId="{D3657D27-E149-4F84-B604-473E3A4C1758}" destId="{221B0C88-0407-4453-9DAF-6EAC72FBC89D}" srcOrd="0" destOrd="0" presId="urn:microsoft.com/office/officeart/2005/8/layout/process1"/>
    <dgm:cxn modelId="{25BDF0D4-66DF-4988-943C-3C4C220D4B65}" type="presOf" srcId="{F388CE33-91C8-4661-9CF4-87D440DEC114}" destId="{793D3B1A-8F8D-4A6F-9BB0-88A6B03D07AA}" srcOrd="0" destOrd="0" presId="urn:microsoft.com/office/officeart/2005/8/layout/process1"/>
    <dgm:cxn modelId="{23521B97-397B-4417-97FF-5A2F5032453B}" type="presOf" srcId="{A1BFFD72-0E6B-40DF-8353-A1E6FD9D6C34}" destId="{AFAB3C78-206E-4CCD-8051-BDA2532E1918}" srcOrd="0" destOrd="0" presId="urn:microsoft.com/office/officeart/2005/8/layout/process1"/>
    <dgm:cxn modelId="{0A6B781F-65EC-4E1A-879F-F06783C2A0DC}" type="presOf" srcId="{F388CE33-91C8-4661-9CF4-87D440DEC114}" destId="{823DC3AD-B84F-4659-BE44-13F49E669DD1}" srcOrd="1" destOrd="0" presId="urn:microsoft.com/office/officeart/2005/8/layout/process1"/>
    <dgm:cxn modelId="{1106AA90-4DBD-4976-9D62-04B30BED12C8}" type="presOf" srcId="{DE79A6BE-A087-46A1-991E-AA1ED8B501F4}" destId="{938451AD-2F1B-4843-9C18-213466466752}" srcOrd="0" destOrd="0" presId="urn:microsoft.com/office/officeart/2005/8/layout/process1"/>
    <dgm:cxn modelId="{1488E335-B2D6-4090-BFA9-FF90E950F3CF}" srcId="{4A29D998-1F4F-4011-993A-F8E5C1F0CF9E}" destId="{DE79A6BE-A087-46A1-991E-AA1ED8B501F4}" srcOrd="2" destOrd="0" parTransId="{A244E203-4F88-4CA7-B4D5-E9532E0B3BD2}" sibTransId="{F455F923-6211-45DA-B623-711B4A821F6E}"/>
    <dgm:cxn modelId="{1818A8DD-6875-4118-AFA5-98C23C53FD3B}" type="presOf" srcId="{71495CC7-C88A-45E4-8B54-8ED2FF0C8F73}" destId="{FC771218-F56B-41E0-81E2-95FD0C3A0D48}" srcOrd="0" destOrd="1" presId="urn:microsoft.com/office/officeart/2005/8/layout/process1"/>
    <dgm:cxn modelId="{CC316E33-4F14-4C74-A020-066A79EF2F7F}" type="presOf" srcId="{D3657D27-E149-4F84-B604-473E3A4C1758}" destId="{032237A3-AD83-4EF1-8FA0-645DA85006D6}" srcOrd="1" destOrd="0" presId="urn:microsoft.com/office/officeart/2005/8/layout/process1"/>
    <dgm:cxn modelId="{326B450B-A483-4ADC-9333-4455CC4FD672}" srcId="{4A29D998-1F4F-4011-993A-F8E5C1F0CF9E}" destId="{CEAC8725-E64C-4E86-BD92-E1206D9B14E1}" srcOrd="0" destOrd="0" parTransId="{FC0408BB-9324-4AA2-9A35-CF177B156381}" sibTransId="{B7D802C2-7A00-4F06-B022-91E7F0CC1FCE}"/>
    <dgm:cxn modelId="{EABE74AB-16D4-4E3F-8CEF-4B2DAF544478}" srcId="{6DCA829B-428D-4BBD-A521-44029F781546}" destId="{71495CC7-C88A-45E4-8B54-8ED2FF0C8F73}" srcOrd="0" destOrd="0" parTransId="{FA945E9B-C4BE-4B4E-AFF9-DA76F0B93266}" sibTransId="{AEFAFAFF-60DB-4AD7-AD32-72104DC08A33}"/>
    <dgm:cxn modelId="{44CBF253-027C-4C00-BA83-1F7F57F4C5B0}" type="presOf" srcId="{B7D802C2-7A00-4F06-B022-91E7F0CC1FCE}" destId="{BB48963B-5491-4505-92C9-AAE61E26B080}" srcOrd="0" destOrd="0" presId="urn:microsoft.com/office/officeart/2005/8/layout/process1"/>
    <dgm:cxn modelId="{B8976636-DF05-4983-8EC7-6CF3C2A6EDD1}" type="presOf" srcId="{4A29D998-1F4F-4011-993A-F8E5C1F0CF9E}" destId="{B0141C3C-A596-4491-8534-A1373D4FD3BC}" srcOrd="0" destOrd="0" presId="urn:microsoft.com/office/officeart/2005/8/layout/process1"/>
    <dgm:cxn modelId="{675F4352-C555-4D33-923A-EFB9D74D3E7F}" type="presOf" srcId="{B7D802C2-7A00-4F06-B022-91E7F0CC1FCE}" destId="{1EB5894C-0A59-4DDE-9100-254F3E20EC55}" srcOrd="1" destOrd="0" presId="urn:microsoft.com/office/officeart/2005/8/layout/process1"/>
    <dgm:cxn modelId="{CBE73598-16EB-4C00-8EB0-DFE615C3CC46}" type="presOf" srcId="{6B8D6488-133B-486D-A8D5-41155BEC42F4}" destId="{E9E6AB5D-0B2A-4D08-A813-E58DD2B2CC71}" srcOrd="1" destOrd="0" presId="urn:microsoft.com/office/officeart/2005/8/layout/process1"/>
    <dgm:cxn modelId="{3955EE78-4613-40F5-BFFB-713FE0C1774A}" type="presOf" srcId="{E7F7F663-B73E-443E-9638-27DB6DD36BDD}" destId="{FB52274C-73D5-45AD-8206-10EC46BD6306}" srcOrd="0" destOrd="0" presId="urn:microsoft.com/office/officeart/2005/8/layout/process1"/>
    <dgm:cxn modelId="{7C7652CF-AA16-45CD-8A8D-07218593CFF1}" type="presOf" srcId="{6DCA829B-428D-4BBD-A521-44029F781546}" destId="{FC771218-F56B-41E0-81E2-95FD0C3A0D48}" srcOrd="0" destOrd="0" presId="urn:microsoft.com/office/officeart/2005/8/layout/process1"/>
    <dgm:cxn modelId="{D7D900B3-5AF1-4261-9427-65785A7C0A39}" srcId="{4A29D998-1F4F-4011-993A-F8E5C1F0CF9E}" destId="{A1BFFD72-0E6B-40DF-8353-A1E6FD9D6C34}" srcOrd="3" destOrd="0" parTransId="{FE4FE124-AF20-4214-B073-770238DAC35C}" sibTransId="{D3657D27-E149-4F84-B604-473E3A4C1758}"/>
    <dgm:cxn modelId="{705241D9-B468-45AF-B6E0-59F0DE5335F5}" type="presOf" srcId="{CEAC8725-E64C-4E86-BD92-E1206D9B14E1}" destId="{16AE48C6-07A6-4C15-9B2D-DC5BBB41802C}" srcOrd="0" destOrd="0" presId="urn:microsoft.com/office/officeart/2005/8/layout/process1"/>
    <dgm:cxn modelId="{8F5708AC-41C9-47ED-99CD-3A6A18FA769A}" type="presOf" srcId="{F455F923-6211-45DA-B623-711B4A821F6E}" destId="{91F97BA7-8490-4C55-82F6-8A59D6C07137}" srcOrd="0" destOrd="0" presId="urn:microsoft.com/office/officeart/2005/8/layout/process1"/>
    <dgm:cxn modelId="{57CB2AA7-53A5-401D-B92E-EA11F2DBB616}" type="presParOf" srcId="{B0141C3C-A596-4491-8534-A1373D4FD3BC}" destId="{16AE48C6-07A6-4C15-9B2D-DC5BBB41802C}" srcOrd="0" destOrd="0" presId="urn:microsoft.com/office/officeart/2005/8/layout/process1"/>
    <dgm:cxn modelId="{D2B63843-C73B-41E2-96D9-A4724E147571}" type="presParOf" srcId="{B0141C3C-A596-4491-8534-A1373D4FD3BC}" destId="{BB48963B-5491-4505-92C9-AAE61E26B080}" srcOrd="1" destOrd="0" presId="urn:microsoft.com/office/officeart/2005/8/layout/process1"/>
    <dgm:cxn modelId="{667CFBE0-155D-4495-870E-3ED438EC12C7}" type="presParOf" srcId="{BB48963B-5491-4505-92C9-AAE61E26B080}" destId="{1EB5894C-0A59-4DDE-9100-254F3E20EC55}" srcOrd="0" destOrd="0" presId="urn:microsoft.com/office/officeart/2005/8/layout/process1"/>
    <dgm:cxn modelId="{76E4B8F5-D352-4668-A672-742A63B4E690}" type="presParOf" srcId="{B0141C3C-A596-4491-8534-A1373D4FD3BC}" destId="{FC771218-F56B-41E0-81E2-95FD0C3A0D48}" srcOrd="2" destOrd="0" presId="urn:microsoft.com/office/officeart/2005/8/layout/process1"/>
    <dgm:cxn modelId="{0D7FAB0F-4053-4FAF-AC38-B3C8C3C9D971}" type="presParOf" srcId="{B0141C3C-A596-4491-8534-A1373D4FD3BC}" destId="{4F988B36-7C5A-439D-A95E-FD9293C926FD}" srcOrd="3" destOrd="0" presId="urn:microsoft.com/office/officeart/2005/8/layout/process1"/>
    <dgm:cxn modelId="{5951B644-9057-40B5-BB5F-4654BBE36371}" type="presParOf" srcId="{4F988B36-7C5A-439D-A95E-FD9293C926FD}" destId="{E9E6AB5D-0B2A-4D08-A813-E58DD2B2CC71}" srcOrd="0" destOrd="0" presId="urn:microsoft.com/office/officeart/2005/8/layout/process1"/>
    <dgm:cxn modelId="{860CBB59-2F0E-473C-8AF9-E79A193743F3}" type="presParOf" srcId="{B0141C3C-A596-4491-8534-A1373D4FD3BC}" destId="{938451AD-2F1B-4843-9C18-213466466752}" srcOrd="4" destOrd="0" presId="urn:microsoft.com/office/officeart/2005/8/layout/process1"/>
    <dgm:cxn modelId="{1E623EE4-BAD3-4975-A034-A38C1196D463}" type="presParOf" srcId="{B0141C3C-A596-4491-8534-A1373D4FD3BC}" destId="{91F97BA7-8490-4C55-82F6-8A59D6C07137}" srcOrd="5" destOrd="0" presId="urn:microsoft.com/office/officeart/2005/8/layout/process1"/>
    <dgm:cxn modelId="{6E7CE756-B5A7-4CE7-9BE2-C62FB391036A}" type="presParOf" srcId="{91F97BA7-8490-4C55-82F6-8A59D6C07137}" destId="{0AC5F56B-00B0-4CAA-A27E-CED9C6513BFC}" srcOrd="0" destOrd="0" presId="urn:microsoft.com/office/officeart/2005/8/layout/process1"/>
    <dgm:cxn modelId="{A3C5B5C4-2BF6-4379-8458-E23AFACDCF48}" type="presParOf" srcId="{B0141C3C-A596-4491-8534-A1373D4FD3BC}" destId="{AFAB3C78-206E-4CCD-8051-BDA2532E1918}" srcOrd="6" destOrd="0" presId="urn:microsoft.com/office/officeart/2005/8/layout/process1"/>
    <dgm:cxn modelId="{EDB4FF0C-98C0-45A6-9741-0D676F313CDC}" type="presParOf" srcId="{B0141C3C-A596-4491-8534-A1373D4FD3BC}" destId="{221B0C88-0407-4453-9DAF-6EAC72FBC89D}" srcOrd="7" destOrd="0" presId="urn:microsoft.com/office/officeart/2005/8/layout/process1"/>
    <dgm:cxn modelId="{40AFB9C0-6442-4FCB-BD3A-B1A11082F73E}" type="presParOf" srcId="{221B0C88-0407-4453-9DAF-6EAC72FBC89D}" destId="{032237A3-AD83-4EF1-8FA0-645DA85006D6}" srcOrd="0" destOrd="0" presId="urn:microsoft.com/office/officeart/2005/8/layout/process1"/>
    <dgm:cxn modelId="{39439AA5-DA59-488A-9ABF-B0C404A11166}" type="presParOf" srcId="{B0141C3C-A596-4491-8534-A1373D4FD3BC}" destId="{FB52274C-73D5-45AD-8206-10EC46BD6306}" srcOrd="8" destOrd="0" presId="urn:microsoft.com/office/officeart/2005/8/layout/process1"/>
    <dgm:cxn modelId="{9E93A647-CE2B-4260-91D2-B4AAE035ED7F}" type="presParOf" srcId="{B0141C3C-A596-4491-8534-A1373D4FD3BC}" destId="{793D3B1A-8F8D-4A6F-9BB0-88A6B03D07AA}" srcOrd="9" destOrd="0" presId="urn:microsoft.com/office/officeart/2005/8/layout/process1"/>
    <dgm:cxn modelId="{DB690BD7-916B-41F3-9F6B-7050B22E5B48}" type="presParOf" srcId="{793D3B1A-8F8D-4A6F-9BB0-88A6B03D07AA}" destId="{823DC3AD-B84F-4659-BE44-13F49E669DD1}" srcOrd="0" destOrd="0" presId="urn:microsoft.com/office/officeart/2005/8/layout/process1"/>
    <dgm:cxn modelId="{2EB8A086-1315-449F-9398-1575AEEFCB6A}" type="presParOf" srcId="{B0141C3C-A596-4491-8534-A1373D4FD3BC}" destId="{B8821251-BAD1-4991-813D-F78EB6E6BEF9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81B71F-2E92-4212-A359-3DBF2471F2B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EC9607E-9880-47C8-B64A-A9F2383FAFDF}">
      <dgm:prSet phldrT="[Text]"/>
      <dgm:spPr/>
      <dgm:t>
        <a:bodyPr/>
        <a:lstStyle/>
        <a:p>
          <a:r>
            <a:rPr lang="en-US" dirty="0" smtClean="0"/>
            <a:t>Contact HQ about decision</a:t>
          </a:r>
          <a:endParaRPr lang="en-US" dirty="0"/>
        </a:p>
      </dgm:t>
    </dgm:pt>
    <dgm:pt modelId="{E1F5DD87-FACD-493D-B8CB-F5E5B056D077}" type="parTrans" cxnId="{A3F56A9E-57DD-4DA4-8930-B6B31203A39A}">
      <dgm:prSet/>
      <dgm:spPr/>
      <dgm:t>
        <a:bodyPr/>
        <a:lstStyle/>
        <a:p>
          <a:endParaRPr lang="en-US"/>
        </a:p>
      </dgm:t>
    </dgm:pt>
    <dgm:pt modelId="{6A5125A1-3C40-4363-AFD3-2793C83B3D6C}" type="sibTrans" cxnId="{A3F56A9E-57DD-4DA4-8930-B6B31203A39A}">
      <dgm:prSet/>
      <dgm:spPr/>
      <dgm:t>
        <a:bodyPr/>
        <a:lstStyle/>
        <a:p>
          <a:endParaRPr lang="en-US"/>
        </a:p>
      </dgm:t>
    </dgm:pt>
    <dgm:pt modelId="{192B454A-D7B4-470D-A6BD-B0CDCAD36C27}">
      <dgm:prSet phldrT="[Text]"/>
      <dgm:spPr/>
      <dgm:t>
        <a:bodyPr/>
        <a:lstStyle/>
        <a:p>
          <a:r>
            <a:rPr lang="en-US" dirty="0" smtClean="0"/>
            <a:t>If no to “Centralize”, prepare for filing with the IRS by May 15 and provide all materials within the “Good Standing” checklist.</a:t>
          </a:r>
          <a:endParaRPr lang="en-US" dirty="0"/>
        </a:p>
      </dgm:t>
    </dgm:pt>
    <dgm:pt modelId="{1EC1F6F4-3A40-48F8-B60E-5E328EF5906D}" type="parTrans" cxnId="{DDFC3B00-CE9A-4500-B2E2-CBD064418F09}">
      <dgm:prSet/>
      <dgm:spPr/>
      <dgm:t>
        <a:bodyPr/>
        <a:lstStyle/>
        <a:p>
          <a:endParaRPr lang="en-US"/>
        </a:p>
      </dgm:t>
    </dgm:pt>
    <dgm:pt modelId="{73BAD11A-B810-4BA9-BABA-028477C2D227}" type="sibTrans" cxnId="{DDFC3B00-CE9A-4500-B2E2-CBD064418F09}">
      <dgm:prSet/>
      <dgm:spPr/>
      <dgm:t>
        <a:bodyPr/>
        <a:lstStyle/>
        <a:p>
          <a:endParaRPr lang="en-US"/>
        </a:p>
      </dgm:t>
    </dgm:pt>
    <dgm:pt modelId="{C10874B2-EF92-49DE-9F3F-1E0A7B4C3701}">
      <dgm:prSet phldrT="[Text]"/>
      <dgm:spPr/>
      <dgm:t>
        <a:bodyPr/>
        <a:lstStyle/>
        <a:p>
          <a:r>
            <a:rPr lang="en-US" dirty="0" smtClean="0"/>
            <a:t>Send HQ all materials submitted to the IRS for record keeping.</a:t>
          </a:r>
          <a:endParaRPr lang="en-US" dirty="0"/>
        </a:p>
      </dgm:t>
    </dgm:pt>
    <dgm:pt modelId="{DAC0FB03-E9BC-407D-AE2F-153D57A6D83C}" type="parTrans" cxnId="{6E3039CB-1461-4FD9-8709-BA4C0DAE0E74}">
      <dgm:prSet/>
      <dgm:spPr/>
      <dgm:t>
        <a:bodyPr/>
        <a:lstStyle/>
        <a:p>
          <a:endParaRPr lang="en-US"/>
        </a:p>
      </dgm:t>
    </dgm:pt>
    <dgm:pt modelId="{343EB7F5-19EE-46C5-8AA1-267CBFE34656}" type="sibTrans" cxnId="{6E3039CB-1461-4FD9-8709-BA4C0DAE0E74}">
      <dgm:prSet/>
      <dgm:spPr/>
      <dgm:t>
        <a:bodyPr/>
        <a:lstStyle/>
        <a:p>
          <a:endParaRPr lang="en-US"/>
        </a:p>
      </dgm:t>
    </dgm:pt>
    <dgm:pt modelId="{371FDCD2-61F1-4B2D-961A-6545CF029815}" type="pres">
      <dgm:prSet presAssocID="{1781B71F-2E92-4212-A359-3DBF2471F2B2}" presName="Name0" presStyleCnt="0">
        <dgm:presLayoutVars>
          <dgm:dir/>
          <dgm:resizeHandles val="exact"/>
        </dgm:presLayoutVars>
      </dgm:prSet>
      <dgm:spPr/>
    </dgm:pt>
    <dgm:pt modelId="{154D528F-2193-4A33-BB74-C6D1BAE953AF}" type="pres">
      <dgm:prSet presAssocID="{0EC9607E-9880-47C8-B64A-A9F2383FAFD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DFE9F-2905-41DE-BA4D-B2493C57BA90}" type="pres">
      <dgm:prSet presAssocID="{6A5125A1-3C40-4363-AFD3-2793C83B3D6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FC7565F-BAC0-47C5-9DB6-CEA773B56D06}" type="pres">
      <dgm:prSet presAssocID="{6A5125A1-3C40-4363-AFD3-2793C83B3D6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63D5287-FF26-4C3C-9AF7-42A2194DD321}" type="pres">
      <dgm:prSet presAssocID="{192B454A-D7B4-470D-A6BD-B0CDCAD36C2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79800-C408-46ED-887C-DAA207312CFD}" type="pres">
      <dgm:prSet presAssocID="{73BAD11A-B810-4BA9-BABA-028477C2D227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92A9A26-C5B3-4B6D-ACC4-C7E9DD764801}" type="pres">
      <dgm:prSet presAssocID="{73BAD11A-B810-4BA9-BABA-028477C2D22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65853CE-5114-4279-B7CB-1DCC22281763}" type="pres">
      <dgm:prSet presAssocID="{C10874B2-EF92-49DE-9F3F-1E0A7B4C37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82BF6-0217-49F0-8A05-BEDBDA62E812}" type="presOf" srcId="{73BAD11A-B810-4BA9-BABA-028477C2D227}" destId="{F3B79800-C408-46ED-887C-DAA207312CFD}" srcOrd="0" destOrd="0" presId="urn:microsoft.com/office/officeart/2005/8/layout/process1"/>
    <dgm:cxn modelId="{18C2DECE-5E1F-40D4-8871-35A1CCC582AC}" type="presOf" srcId="{6A5125A1-3C40-4363-AFD3-2793C83B3D6C}" destId="{3FC7565F-BAC0-47C5-9DB6-CEA773B56D06}" srcOrd="1" destOrd="0" presId="urn:microsoft.com/office/officeart/2005/8/layout/process1"/>
    <dgm:cxn modelId="{6E3039CB-1461-4FD9-8709-BA4C0DAE0E74}" srcId="{1781B71F-2E92-4212-A359-3DBF2471F2B2}" destId="{C10874B2-EF92-49DE-9F3F-1E0A7B4C3701}" srcOrd="2" destOrd="0" parTransId="{DAC0FB03-E9BC-407D-AE2F-153D57A6D83C}" sibTransId="{343EB7F5-19EE-46C5-8AA1-267CBFE34656}"/>
    <dgm:cxn modelId="{92AC354E-CB62-475F-84BD-E9F28C0F7D94}" type="presOf" srcId="{C10874B2-EF92-49DE-9F3F-1E0A7B4C3701}" destId="{C65853CE-5114-4279-B7CB-1DCC22281763}" srcOrd="0" destOrd="0" presId="urn:microsoft.com/office/officeart/2005/8/layout/process1"/>
    <dgm:cxn modelId="{A3F56A9E-57DD-4DA4-8930-B6B31203A39A}" srcId="{1781B71F-2E92-4212-A359-3DBF2471F2B2}" destId="{0EC9607E-9880-47C8-B64A-A9F2383FAFDF}" srcOrd="0" destOrd="0" parTransId="{E1F5DD87-FACD-493D-B8CB-F5E5B056D077}" sibTransId="{6A5125A1-3C40-4363-AFD3-2793C83B3D6C}"/>
    <dgm:cxn modelId="{096A5ABD-89E8-48CF-8BC4-4AB3ECEDB93D}" type="presOf" srcId="{0EC9607E-9880-47C8-B64A-A9F2383FAFDF}" destId="{154D528F-2193-4A33-BB74-C6D1BAE953AF}" srcOrd="0" destOrd="0" presId="urn:microsoft.com/office/officeart/2005/8/layout/process1"/>
    <dgm:cxn modelId="{DDFC3B00-CE9A-4500-B2E2-CBD064418F09}" srcId="{1781B71F-2E92-4212-A359-3DBF2471F2B2}" destId="{192B454A-D7B4-470D-A6BD-B0CDCAD36C27}" srcOrd="1" destOrd="0" parTransId="{1EC1F6F4-3A40-48F8-B60E-5E328EF5906D}" sibTransId="{73BAD11A-B810-4BA9-BABA-028477C2D227}"/>
    <dgm:cxn modelId="{1A2AED9E-458B-461C-B2CA-F8CE4B1A2AE2}" type="presOf" srcId="{1781B71F-2E92-4212-A359-3DBF2471F2B2}" destId="{371FDCD2-61F1-4B2D-961A-6545CF029815}" srcOrd="0" destOrd="0" presId="urn:microsoft.com/office/officeart/2005/8/layout/process1"/>
    <dgm:cxn modelId="{ED526AE1-B223-4B3D-8F18-F65BD1BA2E62}" type="presOf" srcId="{6A5125A1-3C40-4363-AFD3-2793C83B3D6C}" destId="{D99DFE9F-2905-41DE-BA4D-B2493C57BA90}" srcOrd="0" destOrd="0" presId="urn:microsoft.com/office/officeart/2005/8/layout/process1"/>
    <dgm:cxn modelId="{AD971EBD-39EB-4EE6-BC80-962CEBF660A3}" type="presOf" srcId="{192B454A-D7B4-470D-A6BD-B0CDCAD36C27}" destId="{763D5287-FF26-4C3C-9AF7-42A2194DD321}" srcOrd="0" destOrd="0" presId="urn:microsoft.com/office/officeart/2005/8/layout/process1"/>
    <dgm:cxn modelId="{232BCE2B-9871-4253-AB67-3BC74E8B38C8}" type="presOf" srcId="{73BAD11A-B810-4BA9-BABA-028477C2D227}" destId="{592A9A26-C5B3-4B6D-ACC4-C7E9DD764801}" srcOrd="1" destOrd="0" presId="urn:microsoft.com/office/officeart/2005/8/layout/process1"/>
    <dgm:cxn modelId="{6E913A53-3768-4842-A49E-7293AE8893BC}" type="presParOf" srcId="{371FDCD2-61F1-4B2D-961A-6545CF029815}" destId="{154D528F-2193-4A33-BB74-C6D1BAE953AF}" srcOrd="0" destOrd="0" presId="urn:microsoft.com/office/officeart/2005/8/layout/process1"/>
    <dgm:cxn modelId="{215BC86D-3429-4CB5-A000-91F3A0CBDACE}" type="presParOf" srcId="{371FDCD2-61F1-4B2D-961A-6545CF029815}" destId="{D99DFE9F-2905-41DE-BA4D-B2493C57BA90}" srcOrd="1" destOrd="0" presId="urn:microsoft.com/office/officeart/2005/8/layout/process1"/>
    <dgm:cxn modelId="{A8DCFDFA-08AC-4662-A713-CF12545D5C79}" type="presParOf" srcId="{D99DFE9F-2905-41DE-BA4D-B2493C57BA90}" destId="{3FC7565F-BAC0-47C5-9DB6-CEA773B56D06}" srcOrd="0" destOrd="0" presId="urn:microsoft.com/office/officeart/2005/8/layout/process1"/>
    <dgm:cxn modelId="{B4C3062E-F593-46B9-B89C-3B5B0AF0D5BF}" type="presParOf" srcId="{371FDCD2-61F1-4B2D-961A-6545CF029815}" destId="{763D5287-FF26-4C3C-9AF7-42A2194DD321}" srcOrd="2" destOrd="0" presId="urn:microsoft.com/office/officeart/2005/8/layout/process1"/>
    <dgm:cxn modelId="{71A2F9A0-9ABB-4080-8037-4B321B461578}" type="presParOf" srcId="{371FDCD2-61F1-4B2D-961A-6545CF029815}" destId="{F3B79800-C408-46ED-887C-DAA207312CFD}" srcOrd="3" destOrd="0" presId="urn:microsoft.com/office/officeart/2005/8/layout/process1"/>
    <dgm:cxn modelId="{3EABAF74-0097-4F28-8D36-5C1468842A53}" type="presParOf" srcId="{F3B79800-C408-46ED-887C-DAA207312CFD}" destId="{592A9A26-C5B3-4B6D-ACC4-C7E9DD764801}" srcOrd="0" destOrd="0" presId="urn:microsoft.com/office/officeart/2005/8/layout/process1"/>
    <dgm:cxn modelId="{6033C2A2-86DC-45C7-92D2-7E1959F36759}" type="presParOf" srcId="{371FDCD2-61F1-4B2D-961A-6545CF029815}" destId="{C65853CE-5114-4279-B7CB-1DCC2228176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319D98-3292-4E49-B224-0CD5EAA9FCC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879AB38-4995-47B5-9270-B14776CD22AF}">
      <dgm:prSet phldrT="[Text]"/>
      <dgm:spPr/>
      <dgm:t>
        <a:bodyPr/>
        <a:lstStyle/>
        <a:p>
          <a:r>
            <a:rPr lang="en-US" dirty="0" smtClean="0"/>
            <a:t>Volunteer Send expense to HQ (mhoncoop@IABC.com)</a:t>
          </a:r>
          <a:endParaRPr lang="en-US" dirty="0"/>
        </a:p>
      </dgm:t>
    </dgm:pt>
    <dgm:pt modelId="{CFCCE333-2A36-4446-B23D-D985012F2865}" type="parTrans" cxnId="{6A7394D6-2770-4734-BBCE-D9F3880A8BC8}">
      <dgm:prSet/>
      <dgm:spPr/>
      <dgm:t>
        <a:bodyPr/>
        <a:lstStyle/>
        <a:p>
          <a:endParaRPr lang="en-US"/>
        </a:p>
      </dgm:t>
    </dgm:pt>
    <dgm:pt modelId="{E9B4DE8F-040C-4EB3-BB09-AB4522131F89}" type="sibTrans" cxnId="{6A7394D6-2770-4734-BBCE-D9F3880A8BC8}">
      <dgm:prSet/>
      <dgm:spPr/>
      <dgm:t>
        <a:bodyPr/>
        <a:lstStyle/>
        <a:p>
          <a:endParaRPr lang="en-US"/>
        </a:p>
      </dgm:t>
    </dgm:pt>
    <dgm:pt modelId="{32D3CB45-2555-4756-983B-03A9198976ED}">
      <dgm:prSet phldrT="[Text]"/>
      <dgm:spPr/>
      <dgm:t>
        <a:bodyPr/>
        <a:lstStyle/>
        <a:p>
          <a:r>
            <a:rPr lang="en-US" dirty="0" smtClean="0"/>
            <a:t>HQ staff create payment request cover sheet and send to IABC Treasurer for approval</a:t>
          </a:r>
        </a:p>
        <a:p>
          <a:r>
            <a:rPr lang="en-US" dirty="0" smtClean="0"/>
            <a:t>(72 hours)</a:t>
          </a:r>
          <a:endParaRPr lang="en-US" dirty="0"/>
        </a:p>
      </dgm:t>
    </dgm:pt>
    <dgm:pt modelId="{CAFE9C9E-336B-4AA9-85CB-1DF331AC2739}" type="parTrans" cxnId="{A44D8B08-E3FF-421E-81B7-F82881B85231}">
      <dgm:prSet/>
      <dgm:spPr/>
      <dgm:t>
        <a:bodyPr/>
        <a:lstStyle/>
        <a:p>
          <a:endParaRPr lang="en-US"/>
        </a:p>
      </dgm:t>
    </dgm:pt>
    <dgm:pt modelId="{986A2FF0-2556-46F5-9C13-172CD3EFF738}" type="sibTrans" cxnId="{A44D8B08-E3FF-421E-81B7-F82881B85231}">
      <dgm:prSet/>
      <dgm:spPr/>
      <dgm:t>
        <a:bodyPr/>
        <a:lstStyle/>
        <a:p>
          <a:endParaRPr lang="en-US"/>
        </a:p>
      </dgm:t>
    </dgm:pt>
    <dgm:pt modelId="{C4A3ED23-1D22-4181-AC67-E874E56EE008}">
      <dgm:prSet phldrT="[Text]"/>
      <dgm:spPr/>
      <dgm:t>
        <a:bodyPr/>
        <a:lstStyle/>
        <a:p>
          <a:r>
            <a:rPr lang="en-US" dirty="0" smtClean="0"/>
            <a:t>Invoices and expense reimbursements are submitted to Concur with GL and proper documentation by chapter/region leader to </a:t>
          </a:r>
          <a:r>
            <a:rPr lang="en-US" dirty="0" smtClean="0">
              <a:hlinkClick xmlns:r="http://schemas.openxmlformats.org/officeDocument/2006/relationships" r:id="rId1"/>
            </a:rPr>
            <a:t>Invoices@iabc.com</a:t>
          </a:r>
          <a:r>
            <a:rPr lang="en-US" dirty="0" smtClean="0"/>
            <a:t> and CC member_relations@iabc.com</a:t>
          </a:r>
          <a:endParaRPr lang="en-US" dirty="0"/>
        </a:p>
      </dgm:t>
    </dgm:pt>
    <dgm:pt modelId="{14C7E287-B2C7-4EFE-A26F-EA86ED79A76E}" type="parTrans" cxnId="{5CD87040-EE50-4EAC-90FB-E481D8DC562E}">
      <dgm:prSet/>
      <dgm:spPr/>
      <dgm:t>
        <a:bodyPr/>
        <a:lstStyle/>
        <a:p>
          <a:endParaRPr lang="en-US"/>
        </a:p>
      </dgm:t>
    </dgm:pt>
    <dgm:pt modelId="{B558494A-9EFA-4144-A393-A76643EADCCD}" type="sibTrans" cxnId="{5CD87040-EE50-4EAC-90FB-E481D8DC562E}">
      <dgm:prSet/>
      <dgm:spPr/>
      <dgm:t>
        <a:bodyPr/>
        <a:lstStyle/>
        <a:p>
          <a:endParaRPr lang="en-US"/>
        </a:p>
      </dgm:t>
    </dgm:pt>
    <dgm:pt modelId="{4218A0BD-2184-4F1E-ACA0-EBCDE4836A74}">
      <dgm:prSet phldrT="[Text]"/>
      <dgm:spPr/>
      <dgm:t>
        <a:bodyPr/>
        <a:lstStyle/>
        <a:p>
          <a:r>
            <a:rPr lang="en-US" dirty="0" smtClean="0"/>
            <a:t>The invoice is processed by Concur Capture (48-72 hours from receipt).</a:t>
          </a:r>
          <a:endParaRPr lang="en-US" dirty="0"/>
        </a:p>
      </dgm:t>
    </dgm:pt>
    <dgm:pt modelId="{4BD4E774-80E4-434F-B749-052C40280135}" type="parTrans" cxnId="{81646B50-53FB-4FCC-91A4-CA442F21E502}">
      <dgm:prSet/>
      <dgm:spPr/>
      <dgm:t>
        <a:bodyPr/>
        <a:lstStyle/>
        <a:p>
          <a:endParaRPr lang="en-US"/>
        </a:p>
      </dgm:t>
    </dgm:pt>
    <dgm:pt modelId="{123BA74E-9F38-4715-A591-A0C59A40965D}" type="sibTrans" cxnId="{81646B50-53FB-4FCC-91A4-CA442F21E502}">
      <dgm:prSet/>
      <dgm:spPr/>
      <dgm:t>
        <a:bodyPr/>
        <a:lstStyle/>
        <a:p>
          <a:endParaRPr lang="en-US"/>
        </a:p>
      </dgm:t>
    </dgm:pt>
    <dgm:pt modelId="{2B5ABB7D-F633-4DFF-89CA-46DBAD2E0EEC}" type="pres">
      <dgm:prSet presAssocID="{5F319D98-3292-4E49-B224-0CD5EAA9FCC7}" presName="Name0" presStyleCnt="0">
        <dgm:presLayoutVars>
          <dgm:dir/>
          <dgm:resizeHandles val="exact"/>
        </dgm:presLayoutVars>
      </dgm:prSet>
      <dgm:spPr/>
    </dgm:pt>
    <dgm:pt modelId="{1A8B90A0-0E45-4ABB-9736-410E05E193AD}" type="pres">
      <dgm:prSet presAssocID="{7879AB38-4995-47B5-9270-B14776CD22A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8F466-00D7-47D4-BD95-E29E8DE38BCD}" type="pres">
      <dgm:prSet presAssocID="{E9B4DE8F-040C-4EB3-BB09-AB4522131F8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3E200EA-6916-4942-8F29-8AC01DBD876C}" type="pres">
      <dgm:prSet presAssocID="{E9B4DE8F-040C-4EB3-BB09-AB4522131F8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FD94902-6087-402A-AE56-1AA02D7DB2F0}" type="pres">
      <dgm:prSet presAssocID="{32D3CB45-2555-4756-983B-03A9198976E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A03CC-4BEC-43AE-903B-C744ACB0CDB9}" type="pres">
      <dgm:prSet presAssocID="{986A2FF0-2556-46F5-9C13-172CD3EFF738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30FB914-5557-4F9D-A304-E5D59FB99F64}" type="pres">
      <dgm:prSet presAssocID="{986A2FF0-2556-46F5-9C13-172CD3EFF738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57A1902-05D2-4919-AFA3-446C5A7FBE58}" type="pres">
      <dgm:prSet presAssocID="{C4A3ED23-1D22-4181-AC67-E874E56EE00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46AB8-70CC-4266-AF0B-CF3DCD4DC71A}" type="pres">
      <dgm:prSet presAssocID="{B558494A-9EFA-4144-A393-A76643EADCC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6830B35-59E8-4166-AE91-1A3E35CD8AE6}" type="pres">
      <dgm:prSet presAssocID="{B558494A-9EFA-4144-A393-A76643EADCC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C05FF7A6-C1E3-4D42-B682-FBEF7930ADCC}" type="pres">
      <dgm:prSet presAssocID="{4218A0BD-2184-4F1E-ACA0-EBCDE4836A7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7394D6-2770-4734-BBCE-D9F3880A8BC8}" srcId="{5F319D98-3292-4E49-B224-0CD5EAA9FCC7}" destId="{7879AB38-4995-47B5-9270-B14776CD22AF}" srcOrd="0" destOrd="0" parTransId="{CFCCE333-2A36-4446-B23D-D985012F2865}" sibTransId="{E9B4DE8F-040C-4EB3-BB09-AB4522131F89}"/>
    <dgm:cxn modelId="{2535460C-3B45-45E2-B5AB-9E69CE9458C2}" type="presOf" srcId="{C4A3ED23-1D22-4181-AC67-E874E56EE008}" destId="{557A1902-05D2-4919-AFA3-446C5A7FBE58}" srcOrd="0" destOrd="0" presId="urn:microsoft.com/office/officeart/2005/8/layout/process1"/>
    <dgm:cxn modelId="{8CCFE79C-F6FD-42F1-BFE9-F6396507E58B}" type="presOf" srcId="{5F319D98-3292-4E49-B224-0CD5EAA9FCC7}" destId="{2B5ABB7D-F633-4DFF-89CA-46DBAD2E0EEC}" srcOrd="0" destOrd="0" presId="urn:microsoft.com/office/officeart/2005/8/layout/process1"/>
    <dgm:cxn modelId="{46B717B4-7BBA-4953-9E92-5662BDCF3E03}" type="presOf" srcId="{E9B4DE8F-040C-4EB3-BB09-AB4522131F89}" destId="{A3E200EA-6916-4942-8F29-8AC01DBD876C}" srcOrd="1" destOrd="0" presId="urn:microsoft.com/office/officeart/2005/8/layout/process1"/>
    <dgm:cxn modelId="{81646B50-53FB-4FCC-91A4-CA442F21E502}" srcId="{5F319D98-3292-4E49-B224-0CD5EAA9FCC7}" destId="{4218A0BD-2184-4F1E-ACA0-EBCDE4836A74}" srcOrd="3" destOrd="0" parTransId="{4BD4E774-80E4-434F-B749-052C40280135}" sibTransId="{123BA74E-9F38-4715-A591-A0C59A40965D}"/>
    <dgm:cxn modelId="{5CD87040-EE50-4EAC-90FB-E481D8DC562E}" srcId="{5F319D98-3292-4E49-B224-0CD5EAA9FCC7}" destId="{C4A3ED23-1D22-4181-AC67-E874E56EE008}" srcOrd="2" destOrd="0" parTransId="{14C7E287-B2C7-4EFE-A26F-EA86ED79A76E}" sibTransId="{B558494A-9EFA-4144-A393-A76643EADCCD}"/>
    <dgm:cxn modelId="{A44D8B08-E3FF-421E-81B7-F82881B85231}" srcId="{5F319D98-3292-4E49-B224-0CD5EAA9FCC7}" destId="{32D3CB45-2555-4756-983B-03A9198976ED}" srcOrd="1" destOrd="0" parTransId="{CAFE9C9E-336B-4AA9-85CB-1DF331AC2739}" sibTransId="{986A2FF0-2556-46F5-9C13-172CD3EFF738}"/>
    <dgm:cxn modelId="{F6FFBE61-CCEE-4AC7-A930-6F307D082884}" type="presOf" srcId="{986A2FF0-2556-46F5-9C13-172CD3EFF738}" destId="{130FB914-5557-4F9D-A304-E5D59FB99F64}" srcOrd="1" destOrd="0" presId="urn:microsoft.com/office/officeart/2005/8/layout/process1"/>
    <dgm:cxn modelId="{2B473130-5354-4151-AAEA-FDA8F73F069C}" type="presOf" srcId="{B558494A-9EFA-4144-A393-A76643EADCCD}" destId="{46830B35-59E8-4166-AE91-1A3E35CD8AE6}" srcOrd="1" destOrd="0" presId="urn:microsoft.com/office/officeart/2005/8/layout/process1"/>
    <dgm:cxn modelId="{C53D5B72-001A-47BB-A2C0-E42C4D87BD46}" type="presOf" srcId="{E9B4DE8F-040C-4EB3-BB09-AB4522131F89}" destId="{2928F466-00D7-47D4-BD95-E29E8DE38BCD}" srcOrd="0" destOrd="0" presId="urn:microsoft.com/office/officeart/2005/8/layout/process1"/>
    <dgm:cxn modelId="{D918D8F3-3BD9-4E0E-82B5-BA8AE766E9B3}" type="presOf" srcId="{B558494A-9EFA-4144-A393-A76643EADCCD}" destId="{1FB46AB8-70CC-4266-AF0B-CF3DCD4DC71A}" srcOrd="0" destOrd="0" presId="urn:microsoft.com/office/officeart/2005/8/layout/process1"/>
    <dgm:cxn modelId="{A2A4CC7D-AA5F-46B5-97AF-C397CA2298CE}" type="presOf" srcId="{4218A0BD-2184-4F1E-ACA0-EBCDE4836A74}" destId="{C05FF7A6-C1E3-4D42-B682-FBEF7930ADCC}" srcOrd="0" destOrd="0" presId="urn:microsoft.com/office/officeart/2005/8/layout/process1"/>
    <dgm:cxn modelId="{993D6AEB-AC1F-4509-A3D7-F01508F43097}" type="presOf" srcId="{7879AB38-4995-47B5-9270-B14776CD22AF}" destId="{1A8B90A0-0E45-4ABB-9736-410E05E193AD}" srcOrd="0" destOrd="0" presId="urn:microsoft.com/office/officeart/2005/8/layout/process1"/>
    <dgm:cxn modelId="{8386F65C-8F9F-4CEB-B9E7-0994AAD27A42}" type="presOf" srcId="{986A2FF0-2556-46F5-9C13-172CD3EFF738}" destId="{F96A03CC-4BEC-43AE-903B-C744ACB0CDB9}" srcOrd="0" destOrd="0" presId="urn:microsoft.com/office/officeart/2005/8/layout/process1"/>
    <dgm:cxn modelId="{911D19E3-A869-412D-A366-D820C7E6987D}" type="presOf" srcId="{32D3CB45-2555-4756-983B-03A9198976ED}" destId="{8FD94902-6087-402A-AE56-1AA02D7DB2F0}" srcOrd="0" destOrd="0" presId="urn:microsoft.com/office/officeart/2005/8/layout/process1"/>
    <dgm:cxn modelId="{FFC12522-E1D7-4774-A18D-E0DDC935501C}" type="presParOf" srcId="{2B5ABB7D-F633-4DFF-89CA-46DBAD2E0EEC}" destId="{1A8B90A0-0E45-4ABB-9736-410E05E193AD}" srcOrd="0" destOrd="0" presId="urn:microsoft.com/office/officeart/2005/8/layout/process1"/>
    <dgm:cxn modelId="{D559AEC9-A20C-435F-BDFF-9E90AC64D82F}" type="presParOf" srcId="{2B5ABB7D-F633-4DFF-89CA-46DBAD2E0EEC}" destId="{2928F466-00D7-47D4-BD95-E29E8DE38BCD}" srcOrd="1" destOrd="0" presId="urn:microsoft.com/office/officeart/2005/8/layout/process1"/>
    <dgm:cxn modelId="{AE39085D-B3A2-40E5-B104-19F92ED5ECD0}" type="presParOf" srcId="{2928F466-00D7-47D4-BD95-E29E8DE38BCD}" destId="{A3E200EA-6916-4942-8F29-8AC01DBD876C}" srcOrd="0" destOrd="0" presId="urn:microsoft.com/office/officeart/2005/8/layout/process1"/>
    <dgm:cxn modelId="{D0E6FFCC-6CED-4337-B923-5EBC35CFF6BD}" type="presParOf" srcId="{2B5ABB7D-F633-4DFF-89CA-46DBAD2E0EEC}" destId="{8FD94902-6087-402A-AE56-1AA02D7DB2F0}" srcOrd="2" destOrd="0" presId="urn:microsoft.com/office/officeart/2005/8/layout/process1"/>
    <dgm:cxn modelId="{E82E3584-2923-4820-BF74-1E75C574B74B}" type="presParOf" srcId="{2B5ABB7D-F633-4DFF-89CA-46DBAD2E0EEC}" destId="{F96A03CC-4BEC-43AE-903B-C744ACB0CDB9}" srcOrd="3" destOrd="0" presId="urn:microsoft.com/office/officeart/2005/8/layout/process1"/>
    <dgm:cxn modelId="{190496D9-E564-4D5C-962C-BA9FB31F61A8}" type="presParOf" srcId="{F96A03CC-4BEC-43AE-903B-C744ACB0CDB9}" destId="{130FB914-5557-4F9D-A304-E5D59FB99F64}" srcOrd="0" destOrd="0" presId="urn:microsoft.com/office/officeart/2005/8/layout/process1"/>
    <dgm:cxn modelId="{C599239D-A674-4218-9081-E9BABF4521B1}" type="presParOf" srcId="{2B5ABB7D-F633-4DFF-89CA-46DBAD2E0EEC}" destId="{557A1902-05D2-4919-AFA3-446C5A7FBE58}" srcOrd="4" destOrd="0" presId="urn:microsoft.com/office/officeart/2005/8/layout/process1"/>
    <dgm:cxn modelId="{D2C90455-3905-4761-9B94-406EA48C6E49}" type="presParOf" srcId="{2B5ABB7D-F633-4DFF-89CA-46DBAD2E0EEC}" destId="{1FB46AB8-70CC-4266-AF0B-CF3DCD4DC71A}" srcOrd="5" destOrd="0" presId="urn:microsoft.com/office/officeart/2005/8/layout/process1"/>
    <dgm:cxn modelId="{41FE5B8A-14D2-46C4-854B-C953AF235E73}" type="presParOf" srcId="{1FB46AB8-70CC-4266-AF0B-CF3DCD4DC71A}" destId="{46830B35-59E8-4166-AE91-1A3E35CD8AE6}" srcOrd="0" destOrd="0" presId="urn:microsoft.com/office/officeart/2005/8/layout/process1"/>
    <dgm:cxn modelId="{C425A09D-BA2E-4685-9953-52B6C907F253}" type="presParOf" srcId="{2B5ABB7D-F633-4DFF-89CA-46DBAD2E0EEC}" destId="{C05FF7A6-C1E3-4D42-B682-FBEF7930ADC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319D98-3292-4E49-B224-0CD5EAA9FCC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26DC9B7-A106-48DB-928C-72CA9545A423}">
      <dgm:prSet phldrT="[Text]"/>
      <dgm:spPr/>
      <dgm:t>
        <a:bodyPr/>
        <a:lstStyle/>
        <a:p>
          <a:r>
            <a:rPr lang="en-US" dirty="0" smtClean="0"/>
            <a:t>Invoice reviewed in system and send for Treasurer and ED approval</a:t>
          </a:r>
          <a:endParaRPr lang="en-US" dirty="0"/>
        </a:p>
      </dgm:t>
    </dgm:pt>
    <dgm:pt modelId="{836E096B-96D7-4CB3-941B-21C87482EDA5}" type="parTrans" cxnId="{A99D25A6-CD4F-43D0-B07B-5A614F561842}">
      <dgm:prSet/>
      <dgm:spPr/>
      <dgm:t>
        <a:bodyPr/>
        <a:lstStyle/>
        <a:p>
          <a:endParaRPr lang="en-US"/>
        </a:p>
      </dgm:t>
    </dgm:pt>
    <dgm:pt modelId="{8EC9F7D5-B160-422F-A85F-4C0AE10836CD}" type="sibTrans" cxnId="{A99D25A6-CD4F-43D0-B07B-5A614F561842}">
      <dgm:prSet/>
      <dgm:spPr/>
      <dgm:t>
        <a:bodyPr/>
        <a:lstStyle/>
        <a:p>
          <a:endParaRPr lang="en-US"/>
        </a:p>
      </dgm:t>
    </dgm:pt>
    <dgm:pt modelId="{A41755C9-6D82-4FD6-814E-5D7D2EBC6B23}">
      <dgm:prSet phldrT="[Text]"/>
      <dgm:spPr/>
      <dgm:t>
        <a:bodyPr/>
        <a:lstStyle/>
        <a:p>
          <a:r>
            <a:rPr lang="en-US" dirty="0" smtClean="0"/>
            <a:t>24 hour review period </a:t>
          </a:r>
          <a:endParaRPr lang="en-US" dirty="0"/>
        </a:p>
      </dgm:t>
    </dgm:pt>
    <dgm:pt modelId="{0D030FCE-69DC-4508-8F9E-D89FB6CA4F95}" type="parTrans" cxnId="{1F7D9E46-1A21-4402-BD3B-FA43960CAB29}">
      <dgm:prSet/>
      <dgm:spPr/>
      <dgm:t>
        <a:bodyPr/>
        <a:lstStyle/>
        <a:p>
          <a:endParaRPr lang="en-US"/>
        </a:p>
      </dgm:t>
    </dgm:pt>
    <dgm:pt modelId="{E8D92CC6-A6F9-4DF3-A0AB-F1AE8C91CCFA}" type="sibTrans" cxnId="{1F7D9E46-1A21-4402-BD3B-FA43960CAB29}">
      <dgm:prSet/>
      <dgm:spPr/>
      <dgm:t>
        <a:bodyPr/>
        <a:lstStyle/>
        <a:p>
          <a:endParaRPr lang="en-US"/>
        </a:p>
      </dgm:t>
    </dgm:pt>
    <dgm:pt modelId="{A906E6E9-E272-4D6E-9DAD-0BDD0B010FFD}">
      <dgm:prSet phldrT="[Text]"/>
      <dgm:spPr/>
      <dgm:t>
        <a:bodyPr/>
        <a:lstStyle/>
        <a:p>
          <a:r>
            <a:rPr lang="en-US" dirty="0" smtClean="0"/>
            <a:t>Moved to payment processing </a:t>
          </a:r>
          <a:endParaRPr lang="en-US" dirty="0"/>
        </a:p>
      </dgm:t>
    </dgm:pt>
    <dgm:pt modelId="{69F4A296-E827-42A8-A513-EEBC50B73367}" type="parTrans" cxnId="{7FFAB807-EBA8-488A-9A8E-A84E022DE9D7}">
      <dgm:prSet/>
      <dgm:spPr/>
      <dgm:t>
        <a:bodyPr/>
        <a:lstStyle/>
        <a:p>
          <a:endParaRPr lang="en-US"/>
        </a:p>
      </dgm:t>
    </dgm:pt>
    <dgm:pt modelId="{0C17A323-EA52-4AB1-B524-520023485B01}" type="sibTrans" cxnId="{7FFAB807-EBA8-488A-9A8E-A84E022DE9D7}">
      <dgm:prSet/>
      <dgm:spPr/>
      <dgm:t>
        <a:bodyPr/>
        <a:lstStyle/>
        <a:p>
          <a:endParaRPr lang="en-US"/>
        </a:p>
      </dgm:t>
    </dgm:pt>
    <dgm:pt modelId="{B9E01BED-7B60-4C27-870C-BBF3B8FCEEE8}">
      <dgm:prSet phldrT="[Text]"/>
      <dgm:spPr/>
      <dgm:t>
        <a:bodyPr/>
        <a:lstStyle/>
        <a:p>
          <a:r>
            <a:rPr lang="en-US" dirty="0" smtClean="0"/>
            <a:t>Checks reach vendor 3 – 5 days post processing. ACH/wires will be processed 3-5 business days after ED approval.</a:t>
          </a:r>
          <a:endParaRPr lang="en-US" dirty="0"/>
        </a:p>
      </dgm:t>
    </dgm:pt>
    <dgm:pt modelId="{52532897-1A14-4A90-9AAA-FD09EEF2B4FB}" type="parTrans" cxnId="{DA91CA79-3E0B-416A-94AB-AEB633124198}">
      <dgm:prSet/>
      <dgm:spPr/>
      <dgm:t>
        <a:bodyPr/>
        <a:lstStyle/>
        <a:p>
          <a:endParaRPr lang="en-US"/>
        </a:p>
      </dgm:t>
    </dgm:pt>
    <dgm:pt modelId="{A098C3B9-6854-4698-A513-998EBDF62D9B}" type="sibTrans" cxnId="{DA91CA79-3E0B-416A-94AB-AEB633124198}">
      <dgm:prSet/>
      <dgm:spPr/>
      <dgm:t>
        <a:bodyPr/>
        <a:lstStyle/>
        <a:p>
          <a:endParaRPr lang="en-US"/>
        </a:p>
      </dgm:t>
    </dgm:pt>
    <dgm:pt modelId="{2B5ABB7D-F633-4DFF-89CA-46DBAD2E0EEC}" type="pres">
      <dgm:prSet presAssocID="{5F319D98-3292-4E49-B224-0CD5EAA9FCC7}" presName="Name0" presStyleCnt="0">
        <dgm:presLayoutVars>
          <dgm:dir/>
          <dgm:resizeHandles val="exact"/>
        </dgm:presLayoutVars>
      </dgm:prSet>
      <dgm:spPr/>
    </dgm:pt>
    <dgm:pt modelId="{B8E65FCC-AD73-474B-BF11-19D5BB230566}" type="pres">
      <dgm:prSet presAssocID="{E26DC9B7-A106-48DB-928C-72CA9545A42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9A0A9-E738-41A1-BBBF-C81D9F0D3110}" type="pres">
      <dgm:prSet presAssocID="{8EC9F7D5-B160-422F-A85F-4C0AE10836C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D17EAF9-4410-4BE6-AD51-923894E2CC89}" type="pres">
      <dgm:prSet presAssocID="{8EC9F7D5-B160-422F-A85F-4C0AE10836C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10B8EB0D-C248-45CB-8276-C43E027868C8}" type="pres">
      <dgm:prSet presAssocID="{A41755C9-6D82-4FD6-814E-5D7D2EBC6B2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EDEFD-EDB1-45FD-9FFD-DC082ED9B274}" type="pres">
      <dgm:prSet presAssocID="{E8D92CC6-A6F9-4DF3-A0AB-F1AE8C91CCF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32C40A2-A1B5-448F-81D5-FF48B59AF9B1}" type="pres">
      <dgm:prSet presAssocID="{E8D92CC6-A6F9-4DF3-A0AB-F1AE8C91CCF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F927BD07-2FBE-4BC8-B926-6C6CD1B64A3E}" type="pres">
      <dgm:prSet presAssocID="{A906E6E9-E272-4D6E-9DAD-0BDD0B010F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C1E58-9846-464D-A71D-CFC4347D478E}" type="pres">
      <dgm:prSet presAssocID="{0C17A323-EA52-4AB1-B524-520023485B01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42173AF-C39D-4EA9-9CD6-9E253CB211D7}" type="pres">
      <dgm:prSet presAssocID="{0C17A323-EA52-4AB1-B524-520023485B01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5B75C31B-2398-4172-905B-723FAA64A5C8}" type="pres">
      <dgm:prSet presAssocID="{B9E01BED-7B60-4C27-870C-BBF3B8FCEEE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F4F3D4-61D9-49C2-BA41-7100C1371188}" type="presOf" srcId="{8EC9F7D5-B160-422F-A85F-4C0AE10836CD}" destId="{5D17EAF9-4410-4BE6-AD51-923894E2CC89}" srcOrd="1" destOrd="0" presId="urn:microsoft.com/office/officeart/2005/8/layout/process1"/>
    <dgm:cxn modelId="{8CCFE79C-F6FD-42F1-BFE9-F6396507E58B}" type="presOf" srcId="{5F319D98-3292-4E49-B224-0CD5EAA9FCC7}" destId="{2B5ABB7D-F633-4DFF-89CA-46DBAD2E0EEC}" srcOrd="0" destOrd="0" presId="urn:microsoft.com/office/officeart/2005/8/layout/process1"/>
    <dgm:cxn modelId="{217F8113-9BA8-4974-88BE-96B29096253B}" type="presOf" srcId="{E26DC9B7-A106-48DB-928C-72CA9545A423}" destId="{B8E65FCC-AD73-474B-BF11-19D5BB230566}" srcOrd="0" destOrd="0" presId="urn:microsoft.com/office/officeart/2005/8/layout/process1"/>
    <dgm:cxn modelId="{494FB145-5FD6-4EB7-8A22-0AA9CAD1F624}" type="presOf" srcId="{A41755C9-6D82-4FD6-814E-5D7D2EBC6B23}" destId="{10B8EB0D-C248-45CB-8276-C43E027868C8}" srcOrd="0" destOrd="0" presId="urn:microsoft.com/office/officeart/2005/8/layout/process1"/>
    <dgm:cxn modelId="{1F7D9E46-1A21-4402-BD3B-FA43960CAB29}" srcId="{5F319D98-3292-4E49-B224-0CD5EAA9FCC7}" destId="{A41755C9-6D82-4FD6-814E-5D7D2EBC6B23}" srcOrd="1" destOrd="0" parTransId="{0D030FCE-69DC-4508-8F9E-D89FB6CA4F95}" sibTransId="{E8D92CC6-A6F9-4DF3-A0AB-F1AE8C91CCFA}"/>
    <dgm:cxn modelId="{7FFAB807-EBA8-488A-9A8E-A84E022DE9D7}" srcId="{5F319D98-3292-4E49-B224-0CD5EAA9FCC7}" destId="{A906E6E9-E272-4D6E-9DAD-0BDD0B010FFD}" srcOrd="2" destOrd="0" parTransId="{69F4A296-E827-42A8-A513-EEBC50B73367}" sibTransId="{0C17A323-EA52-4AB1-B524-520023485B01}"/>
    <dgm:cxn modelId="{1C588BA0-5062-41D3-BCEB-B03A9DD28045}" type="presOf" srcId="{8EC9F7D5-B160-422F-A85F-4C0AE10836CD}" destId="{48D9A0A9-E738-41A1-BBBF-C81D9F0D3110}" srcOrd="0" destOrd="0" presId="urn:microsoft.com/office/officeart/2005/8/layout/process1"/>
    <dgm:cxn modelId="{A99D25A6-CD4F-43D0-B07B-5A614F561842}" srcId="{5F319D98-3292-4E49-B224-0CD5EAA9FCC7}" destId="{E26DC9B7-A106-48DB-928C-72CA9545A423}" srcOrd="0" destOrd="0" parTransId="{836E096B-96D7-4CB3-941B-21C87482EDA5}" sibTransId="{8EC9F7D5-B160-422F-A85F-4C0AE10836CD}"/>
    <dgm:cxn modelId="{DA91CA79-3E0B-416A-94AB-AEB633124198}" srcId="{5F319D98-3292-4E49-B224-0CD5EAA9FCC7}" destId="{B9E01BED-7B60-4C27-870C-BBF3B8FCEEE8}" srcOrd="3" destOrd="0" parTransId="{52532897-1A14-4A90-9AAA-FD09EEF2B4FB}" sibTransId="{A098C3B9-6854-4698-A513-998EBDF62D9B}"/>
    <dgm:cxn modelId="{33DE4FD2-6DC6-4C8C-B502-83D7E5A20A55}" type="presOf" srcId="{E8D92CC6-A6F9-4DF3-A0AB-F1AE8C91CCFA}" destId="{FE4EDEFD-EDB1-45FD-9FFD-DC082ED9B274}" srcOrd="0" destOrd="0" presId="urn:microsoft.com/office/officeart/2005/8/layout/process1"/>
    <dgm:cxn modelId="{5FAF1E8C-D029-46E6-9AD4-34582CFDAE3F}" type="presOf" srcId="{B9E01BED-7B60-4C27-870C-BBF3B8FCEEE8}" destId="{5B75C31B-2398-4172-905B-723FAA64A5C8}" srcOrd="0" destOrd="0" presId="urn:microsoft.com/office/officeart/2005/8/layout/process1"/>
    <dgm:cxn modelId="{F3DBE37D-F9FF-4FD9-AD4C-F1F8576E04BF}" type="presOf" srcId="{A906E6E9-E272-4D6E-9DAD-0BDD0B010FFD}" destId="{F927BD07-2FBE-4BC8-B926-6C6CD1B64A3E}" srcOrd="0" destOrd="0" presId="urn:microsoft.com/office/officeart/2005/8/layout/process1"/>
    <dgm:cxn modelId="{63FD166C-C53E-4430-A307-A1E925534D94}" type="presOf" srcId="{E8D92CC6-A6F9-4DF3-A0AB-F1AE8C91CCFA}" destId="{B32C40A2-A1B5-448F-81D5-FF48B59AF9B1}" srcOrd="1" destOrd="0" presId="urn:microsoft.com/office/officeart/2005/8/layout/process1"/>
    <dgm:cxn modelId="{D8BB4952-03C0-456B-8429-E3BEA43EE542}" type="presOf" srcId="{0C17A323-EA52-4AB1-B524-520023485B01}" destId="{C42173AF-C39D-4EA9-9CD6-9E253CB211D7}" srcOrd="1" destOrd="0" presId="urn:microsoft.com/office/officeart/2005/8/layout/process1"/>
    <dgm:cxn modelId="{109D1E20-53DA-46BA-A926-ACA7A8D1F55A}" type="presOf" srcId="{0C17A323-EA52-4AB1-B524-520023485B01}" destId="{0B2C1E58-9846-464D-A71D-CFC4347D478E}" srcOrd="0" destOrd="0" presId="urn:microsoft.com/office/officeart/2005/8/layout/process1"/>
    <dgm:cxn modelId="{95DB3B58-CF2E-418C-B340-A7A5494494BE}" type="presParOf" srcId="{2B5ABB7D-F633-4DFF-89CA-46DBAD2E0EEC}" destId="{B8E65FCC-AD73-474B-BF11-19D5BB230566}" srcOrd="0" destOrd="0" presId="urn:microsoft.com/office/officeart/2005/8/layout/process1"/>
    <dgm:cxn modelId="{1E97B416-4763-491A-AB39-560437E62E94}" type="presParOf" srcId="{2B5ABB7D-F633-4DFF-89CA-46DBAD2E0EEC}" destId="{48D9A0A9-E738-41A1-BBBF-C81D9F0D3110}" srcOrd="1" destOrd="0" presId="urn:microsoft.com/office/officeart/2005/8/layout/process1"/>
    <dgm:cxn modelId="{9F1C2589-E71A-4B26-97C4-61623C06E5C4}" type="presParOf" srcId="{48D9A0A9-E738-41A1-BBBF-C81D9F0D3110}" destId="{5D17EAF9-4410-4BE6-AD51-923894E2CC89}" srcOrd="0" destOrd="0" presId="urn:microsoft.com/office/officeart/2005/8/layout/process1"/>
    <dgm:cxn modelId="{B7E24E8E-0A8B-41E3-BC86-DBD48FB7904C}" type="presParOf" srcId="{2B5ABB7D-F633-4DFF-89CA-46DBAD2E0EEC}" destId="{10B8EB0D-C248-45CB-8276-C43E027868C8}" srcOrd="2" destOrd="0" presId="urn:microsoft.com/office/officeart/2005/8/layout/process1"/>
    <dgm:cxn modelId="{F9F4E816-1F24-43C6-947F-9202A2846A6F}" type="presParOf" srcId="{2B5ABB7D-F633-4DFF-89CA-46DBAD2E0EEC}" destId="{FE4EDEFD-EDB1-45FD-9FFD-DC082ED9B274}" srcOrd="3" destOrd="0" presId="urn:microsoft.com/office/officeart/2005/8/layout/process1"/>
    <dgm:cxn modelId="{DA12382A-3702-4B20-A8AF-BC56CB14F948}" type="presParOf" srcId="{FE4EDEFD-EDB1-45FD-9FFD-DC082ED9B274}" destId="{B32C40A2-A1B5-448F-81D5-FF48B59AF9B1}" srcOrd="0" destOrd="0" presId="urn:microsoft.com/office/officeart/2005/8/layout/process1"/>
    <dgm:cxn modelId="{D70DD34F-2648-43A4-B499-0BDF71D5FE36}" type="presParOf" srcId="{2B5ABB7D-F633-4DFF-89CA-46DBAD2E0EEC}" destId="{F927BD07-2FBE-4BC8-B926-6C6CD1B64A3E}" srcOrd="4" destOrd="0" presId="urn:microsoft.com/office/officeart/2005/8/layout/process1"/>
    <dgm:cxn modelId="{60C82920-21BC-44D1-9A9C-91EDFEF15DA0}" type="presParOf" srcId="{2B5ABB7D-F633-4DFF-89CA-46DBAD2E0EEC}" destId="{0B2C1E58-9846-464D-A71D-CFC4347D478E}" srcOrd="5" destOrd="0" presId="urn:microsoft.com/office/officeart/2005/8/layout/process1"/>
    <dgm:cxn modelId="{F09045C6-B100-4D22-BCE3-7142746F0DDB}" type="presParOf" srcId="{0B2C1E58-9846-464D-A71D-CFC4347D478E}" destId="{C42173AF-C39D-4EA9-9CD6-9E253CB211D7}" srcOrd="0" destOrd="0" presId="urn:microsoft.com/office/officeart/2005/8/layout/process1"/>
    <dgm:cxn modelId="{B95A4837-6DA7-4092-B1A7-2D9DB43F1B4F}" type="presParOf" srcId="{2B5ABB7D-F633-4DFF-89CA-46DBAD2E0EEC}" destId="{5B75C31B-2398-4172-905B-723FAA64A5C8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D528F-2193-4A33-BB74-C6D1BAE953AF}">
      <dsp:nvSpPr>
        <dsp:cNvPr id="0" name=""/>
        <dsp:cNvSpPr/>
      </dsp:nvSpPr>
      <dsp:spPr>
        <a:xfrm>
          <a:off x="2053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Contact HQ about decision</a:t>
          </a:r>
          <a:endParaRPr lang="en-US" sz="3600" kern="1200" dirty="0"/>
        </a:p>
      </dsp:txBody>
      <dsp:txXfrm>
        <a:off x="79021" y="938700"/>
        <a:ext cx="4225852" cy="2473937"/>
      </dsp:txXfrm>
    </dsp:sp>
    <dsp:sp modelId="{D99DFE9F-2905-41DE-BA4D-B2493C57BA90}">
      <dsp:nvSpPr>
        <dsp:cNvPr id="0" name=""/>
        <dsp:cNvSpPr/>
      </dsp:nvSpPr>
      <dsp:spPr>
        <a:xfrm>
          <a:off x="4819821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819821" y="1849812"/>
        <a:ext cx="649961" cy="651713"/>
      </dsp:txXfrm>
    </dsp:sp>
    <dsp:sp modelId="{763D5287-FF26-4C3C-9AF7-42A2194DD321}">
      <dsp:nvSpPr>
        <dsp:cNvPr id="0" name=""/>
        <dsp:cNvSpPr/>
      </dsp:nvSpPr>
      <dsp:spPr>
        <a:xfrm>
          <a:off x="6133757" y="861732"/>
          <a:ext cx="4379788" cy="26278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If yes to “Centralize”, use the “Transition Checklist” to locate materials. </a:t>
          </a:r>
          <a:endParaRPr lang="en-US" sz="3600" kern="1200" dirty="0"/>
        </a:p>
      </dsp:txBody>
      <dsp:txXfrm>
        <a:off x="6210725" y="938700"/>
        <a:ext cx="4225852" cy="2473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6A75B5-9065-497F-9FA9-8C0418872282}">
      <dsp:nvSpPr>
        <dsp:cNvPr id="0" name=""/>
        <dsp:cNvSpPr/>
      </dsp:nvSpPr>
      <dsp:spPr>
        <a:xfrm>
          <a:off x="2952" y="1408638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Dissolution of legal entity “the chapter” by way of board vote.</a:t>
          </a:r>
          <a:endParaRPr lang="en-US" sz="1000" kern="1200" dirty="0"/>
        </a:p>
      </dsp:txBody>
      <dsp:txXfrm>
        <a:off x="35699" y="1441385"/>
        <a:ext cx="1052558" cy="1337421"/>
      </dsp:txXfrm>
    </dsp:sp>
    <dsp:sp modelId="{AA99395D-2A9B-4613-BD59-BAA47CD34012}">
      <dsp:nvSpPr>
        <dsp:cNvPr id="0" name=""/>
        <dsp:cNvSpPr/>
      </dsp:nvSpPr>
      <dsp:spPr>
        <a:xfrm rot="143930">
          <a:off x="1232706" y="2004525"/>
          <a:ext cx="237235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32737" y="2058491"/>
        <a:ext cx="166065" cy="166367"/>
      </dsp:txXfrm>
    </dsp:sp>
    <dsp:sp modelId="{FC771218-F56B-41E0-81E2-95FD0C3A0D48}">
      <dsp:nvSpPr>
        <dsp:cNvPr id="0" name=""/>
        <dsp:cNvSpPr/>
      </dsp:nvSpPr>
      <dsp:spPr>
        <a:xfrm>
          <a:off x="1568226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Completion of transition checklist</a:t>
          </a:r>
          <a:endParaRPr lang="en-US" sz="1000" kern="1200" dirty="0"/>
        </a:p>
      </dsp:txBody>
      <dsp:txXfrm>
        <a:off x="1600973" y="1506958"/>
        <a:ext cx="1052558" cy="1337421"/>
      </dsp:txXfrm>
    </dsp:sp>
    <dsp:sp modelId="{4F988B36-7C5A-439D-A95E-FD9293C926FD}">
      <dsp:nvSpPr>
        <dsp:cNvPr id="0" name=""/>
        <dsp:cNvSpPr/>
      </dsp:nvSpPr>
      <dsp:spPr>
        <a:xfrm>
          <a:off x="2798084" y="2037030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798084" y="2092485"/>
        <a:ext cx="165919" cy="166367"/>
      </dsp:txXfrm>
    </dsp:sp>
    <dsp:sp modelId="{938451AD-2F1B-4843-9C18-213466466752}">
      <dsp:nvSpPr>
        <dsp:cNvPr id="0" name=""/>
        <dsp:cNvSpPr/>
      </dsp:nvSpPr>
      <dsp:spPr>
        <a:xfrm>
          <a:off x="3133499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Materials from Checklist are submitted to HQ</a:t>
          </a:r>
          <a:endParaRPr lang="en-US" sz="1000" kern="1200" dirty="0"/>
        </a:p>
      </dsp:txBody>
      <dsp:txXfrm>
        <a:off x="3166246" y="1506958"/>
        <a:ext cx="1052558" cy="1337421"/>
      </dsp:txXfrm>
    </dsp:sp>
    <dsp:sp modelId="{91F97BA7-8490-4C55-82F6-8A59D6C07137}">
      <dsp:nvSpPr>
        <dsp:cNvPr id="0" name=""/>
        <dsp:cNvSpPr/>
      </dsp:nvSpPr>
      <dsp:spPr>
        <a:xfrm>
          <a:off x="4363357" y="2037030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363357" y="2092485"/>
        <a:ext cx="165919" cy="166367"/>
      </dsp:txXfrm>
    </dsp:sp>
    <dsp:sp modelId="{AFAB3C78-206E-4CCD-8051-BDA2532E1918}">
      <dsp:nvSpPr>
        <dsp:cNvPr id="0" name=""/>
        <dsp:cNvSpPr/>
      </dsp:nvSpPr>
      <dsp:spPr>
        <a:xfrm>
          <a:off x="4698773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Memo of Understanding that outlines agreement and memorializes the existence/status of the chapter after legal dissolution.</a:t>
          </a:r>
          <a:endParaRPr lang="en-US" sz="1000" kern="1200" dirty="0"/>
        </a:p>
      </dsp:txBody>
      <dsp:txXfrm>
        <a:off x="4731520" y="1506958"/>
        <a:ext cx="1052558" cy="1337421"/>
      </dsp:txXfrm>
    </dsp:sp>
    <dsp:sp modelId="{221B0C88-0407-4453-9DAF-6EAC72FBC89D}">
      <dsp:nvSpPr>
        <dsp:cNvPr id="0" name=""/>
        <dsp:cNvSpPr/>
      </dsp:nvSpPr>
      <dsp:spPr>
        <a:xfrm>
          <a:off x="5928631" y="2037030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928631" y="2092485"/>
        <a:ext cx="165919" cy="166367"/>
      </dsp:txXfrm>
    </dsp:sp>
    <dsp:sp modelId="{39BEE7FD-F592-421C-8823-90C6146046E1}">
      <dsp:nvSpPr>
        <dsp:cNvPr id="0" name=""/>
        <dsp:cNvSpPr/>
      </dsp:nvSpPr>
      <dsp:spPr>
        <a:xfrm>
          <a:off x="6264047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HQ to submit filings for dissolution to the state of incorporation.</a:t>
          </a:r>
          <a:endParaRPr lang="en-US" sz="1000" kern="1200" dirty="0"/>
        </a:p>
      </dsp:txBody>
      <dsp:txXfrm>
        <a:off x="6296794" y="1506958"/>
        <a:ext cx="1052558" cy="1337421"/>
      </dsp:txXfrm>
    </dsp:sp>
    <dsp:sp modelId="{CA6B80B7-77CA-40A9-AF8B-37D154FA75C2}">
      <dsp:nvSpPr>
        <dsp:cNvPr id="0" name=""/>
        <dsp:cNvSpPr/>
      </dsp:nvSpPr>
      <dsp:spPr>
        <a:xfrm>
          <a:off x="7493905" y="2037030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7493905" y="2092485"/>
        <a:ext cx="165919" cy="166367"/>
      </dsp:txXfrm>
    </dsp:sp>
    <dsp:sp modelId="{FB52274C-73D5-45AD-8206-10EC46BD6306}">
      <dsp:nvSpPr>
        <dsp:cNvPr id="0" name=""/>
        <dsp:cNvSpPr/>
      </dsp:nvSpPr>
      <dsp:spPr>
        <a:xfrm>
          <a:off x="7829321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Develop plan to transfer funds to HQ account and </a:t>
          </a:r>
          <a:endParaRPr lang="en-US" sz="1000" kern="1200" dirty="0"/>
        </a:p>
      </dsp:txBody>
      <dsp:txXfrm>
        <a:off x="7862068" y="1506958"/>
        <a:ext cx="1052558" cy="1337421"/>
      </dsp:txXfrm>
    </dsp:sp>
    <dsp:sp modelId="{793D3B1A-8F8D-4A6F-9BB0-88A6B03D07AA}">
      <dsp:nvSpPr>
        <dsp:cNvPr id="0" name=""/>
        <dsp:cNvSpPr/>
      </dsp:nvSpPr>
      <dsp:spPr>
        <a:xfrm>
          <a:off x="9059179" y="2037030"/>
          <a:ext cx="237027" cy="2772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9059179" y="2092485"/>
        <a:ext cx="165919" cy="166367"/>
      </dsp:txXfrm>
    </dsp:sp>
    <dsp:sp modelId="{B8821251-BAD1-4991-813D-F78EB6E6BEF9}">
      <dsp:nvSpPr>
        <dsp:cNvPr id="0" name=""/>
        <dsp:cNvSpPr/>
      </dsp:nvSpPr>
      <dsp:spPr>
        <a:xfrm>
          <a:off x="9394594" y="1474211"/>
          <a:ext cx="1118052" cy="1402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Cadence outline for financial reporting.</a:t>
          </a:r>
          <a:endParaRPr lang="en-US" sz="1000" kern="1200" dirty="0"/>
        </a:p>
      </dsp:txBody>
      <dsp:txXfrm>
        <a:off x="9427341" y="1506958"/>
        <a:ext cx="1052558" cy="13374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E48C6-07A6-4C15-9B2D-DC5BBB41802C}">
      <dsp:nvSpPr>
        <dsp:cNvPr id="0" name=""/>
        <dsp:cNvSpPr/>
      </dsp:nvSpPr>
      <dsp:spPr>
        <a:xfrm>
          <a:off x="0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/>
            <a:t>Dissolution of legal entity “the chapter” by way of board vote.</a:t>
          </a:r>
          <a:endParaRPr lang="en-US" sz="1300" kern="1200" dirty="0"/>
        </a:p>
      </dsp:txBody>
      <dsp:txXfrm>
        <a:off x="38499" y="1303712"/>
        <a:ext cx="1237451" cy="1743913"/>
      </dsp:txXfrm>
    </dsp:sp>
    <dsp:sp modelId="{BB48963B-5491-4505-92C9-AAE61E26B080}">
      <dsp:nvSpPr>
        <dsp:cNvPr id="0" name=""/>
        <dsp:cNvSpPr/>
      </dsp:nvSpPr>
      <dsp:spPr>
        <a:xfrm>
          <a:off x="144589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445895" y="2077874"/>
        <a:ext cx="195064" cy="195589"/>
      </dsp:txXfrm>
    </dsp:sp>
    <dsp:sp modelId="{FC771218-F56B-41E0-81E2-95FD0C3A0D48}">
      <dsp:nvSpPr>
        <dsp:cNvPr id="0" name=""/>
        <dsp:cNvSpPr/>
      </dsp:nvSpPr>
      <dsp:spPr>
        <a:xfrm>
          <a:off x="1840230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Completion of transition checklist.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/>
        </a:p>
      </dsp:txBody>
      <dsp:txXfrm>
        <a:off x="1878729" y="1303712"/>
        <a:ext cx="1237451" cy="1743913"/>
      </dsp:txXfrm>
    </dsp:sp>
    <dsp:sp modelId="{4F988B36-7C5A-439D-A95E-FD9293C926FD}">
      <dsp:nvSpPr>
        <dsp:cNvPr id="0" name=""/>
        <dsp:cNvSpPr/>
      </dsp:nvSpPr>
      <dsp:spPr>
        <a:xfrm>
          <a:off x="328612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286125" y="2077874"/>
        <a:ext cx="195064" cy="195589"/>
      </dsp:txXfrm>
    </dsp:sp>
    <dsp:sp modelId="{938451AD-2F1B-4843-9C18-213466466752}">
      <dsp:nvSpPr>
        <dsp:cNvPr id="0" name=""/>
        <dsp:cNvSpPr/>
      </dsp:nvSpPr>
      <dsp:spPr>
        <a:xfrm>
          <a:off x="3680460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Materials from Checklist are submitted to HQ.</a:t>
          </a:r>
          <a:endParaRPr lang="en-US" sz="1300" kern="1200" dirty="0"/>
        </a:p>
      </dsp:txBody>
      <dsp:txXfrm>
        <a:off x="3718959" y="1303712"/>
        <a:ext cx="1237451" cy="1743913"/>
      </dsp:txXfrm>
    </dsp:sp>
    <dsp:sp modelId="{91F97BA7-8490-4C55-82F6-8A59D6C07137}">
      <dsp:nvSpPr>
        <dsp:cNvPr id="0" name=""/>
        <dsp:cNvSpPr/>
      </dsp:nvSpPr>
      <dsp:spPr>
        <a:xfrm>
          <a:off x="512635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5126355" y="2077874"/>
        <a:ext cx="195064" cy="195589"/>
      </dsp:txXfrm>
    </dsp:sp>
    <dsp:sp modelId="{AFAB3C78-206E-4CCD-8051-BDA2532E1918}">
      <dsp:nvSpPr>
        <dsp:cNvPr id="0" name=""/>
        <dsp:cNvSpPr/>
      </dsp:nvSpPr>
      <dsp:spPr>
        <a:xfrm>
          <a:off x="5520690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Chapter Agreement that outlines agreement and memorializes the new chapter set-up within the centralized model.</a:t>
          </a:r>
          <a:endParaRPr lang="en-US" sz="1300" kern="1200" dirty="0"/>
        </a:p>
      </dsp:txBody>
      <dsp:txXfrm>
        <a:off x="5559189" y="1303712"/>
        <a:ext cx="1237451" cy="1743913"/>
      </dsp:txXfrm>
    </dsp:sp>
    <dsp:sp modelId="{221B0C88-0407-4453-9DAF-6EAC72FBC89D}">
      <dsp:nvSpPr>
        <dsp:cNvPr id="0" name=""/>
        <dsp:cNvSpPr/>
      </dsp:nvSpPr>
      <dsp:spPr>
        <a:xfrm>
          <a:off x="6966585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966585" y="2077874"/>
        <a:ext cx="195064" cy="195589"/>
      </dsp:txXfrm>
    </dsp:sp>
    <dsp:sp modelId="{FB52274C-73D5-45AD-8206-10EC46BD6306}">
      <dsp:nvSpPr>
        <dsp:cNvPr id="0" name=""/>
        <dsp:cNvSpPr/>
      </dsp:nvSpPr>
      <dsp:spPr>
        <a:xfrm>
          <a:off x="7360920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Develop plan to transfer funds to HQ account and establish timing. </a:t>
          </a:r>
          <a:endParaRPr lang="en-US" sz="1300" kern="1200" dirty="0"/>
        </a:p>
      </dsp:txBody>
      <dsp:txXfrm>
        <a:off x="7399419" y="1303712"/>
        <a:ext cx="1237451" cy="1743913"/>
      </dsp:txXfrm>
    </dsp:sp>
    <dsp:sp modelId="{793D3B1A-8F8D-4A6F-9BB0-88A6B03D07AA}">
      <dsp:nvSpPr>
        <dsp:cNvPr id="0" name=""/>
        <dsp:cNvSpPr/>
      </dsp:nvSpPr>
      <dsp:spPr>
        <a:xfrm>
          <a:off x="8806814" y="2012677"/>
          <a:ext cx="278663" cy="3259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8806814" y="2077874"/>
        <a:ext cx="195064" cy="195589"/>
      </dsp:txXfrm>
    </dsp:sp>
    <dsp:sp modelId="{B8821251-BAD1-4991-813D-F78EB6E6BEF9}">
      <dsp:nvSpPr>
        <dsp:cNvPr id="0" name=""/>
        <dsp:cNvSpPr/>
      </dsp:nvSpPr>
      <dsp:spPr>
        <a:xfrm>
          <a:off x="9201149" y="1265213"/>
          <a:ext cx="1314449" cy="1820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Cadence outline for financial reporting.</a:t>
          </a:r>
          <a:endParaRPr lang="en-US" sz="1300" kern="1200" dirty="0"/>
        </a:p>
      </dsp:txBody>
      <dsp:txXfrm>
        <a:off x="9239648" y="1303712"/>
        <a:ext cx="1237451" cy="17439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D528F-2193-4A33-BB74-C6D1BAE953AF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Contact HQ about decision</a:t>
          </a:r>
          <a:endParaRPr lang="en-US" sz="1800" kern="1200" dirty="0"/>
        </a:p>
      </dsp:txBody>
      <dsp:txXfrm>
        <a:off x="57787" y="1395494"/>
        <a:ext cx="2665308" cy="1560349"/>
      </dsp:txXfrm>
    </dsp:sp>
    <dsp:sp modelId="{D99DFE9F-2905-41DE-BA4D-B2493C57BA90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047880" y="1970146"/>
        <a:ext cx="409940" cy="411044"/>
      </dsp:txXfrm>
    </dsp:sp>
    <dsp:sp modelId="{763D5287-FF26-4C3C-9AF7-42A2194DD321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If no to “Centralize”, prepare for filing with the IRS by May 15 and provide all materials within the “Good Standing” checklist.</a:t>
          </a:r>
          <a:endParaRPr lang="en-US" sz="1800" kern="1200" dirty="0"/>
        </a:p>
      </dsp:txBody>
      <dsp:txXfrm>
        <a:off x="3925145" y="1395494"/>
        <a:ext cx="2665308" cy="1560349"/>
      </dsp:txXfrm>
    </dsp:sp>
    <dsp:sp modelId="{F3B79800-C408-46ED-887C-DAA207312CFD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915239" y="1970146"/>
        <a:ext cx="409940" cy="411044"/>
      </dsp:txXfrm>
    </dsp:sp>
    <dsp:sp modelId="{C65853CE-5114-4279-B7CB-1DCC22281763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Send HQ all materials submitted to the IRS for record keeping.</a:t>
          </a:r>
          <a:endParaRPr lang="en-US" sz="1800" kern="1200" dirty="0"/>
        </a:p>
      </dsp:txBody>
      <dsp:txXfrm>
        <a:off x="7792503" y="1395494"/>
        <a:ext cx="2665308" cy="15603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B90A0-0E45-4ABB-9736-410E05E193AD}">
      <dsp:nvSpPr>
        <dsp:cNvPr id="0" name=""/>
        <dsp:cNvSpPr/>
      </dsp:nvSpPr>
      <dsp:spPr>
        <a:xfrm>
          <a:off x="5055" y="1508934"/>
          <a:ext cx="2210519" cy="1388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Volunteer Send expense to HQ (mhoncoop@IABC.com)</a:t>
          </a:r>
          <a:endParaRPr lang="en-US" sz="1200" kern="1200" dirty="0"/>
        </a:p>
      </dsp:txBody>
      <dsp:txXfrm>
        <a:off x="45722" y="1549601"/>
        <a:ext cx="2129185" cy="1307148"/>
      </dsp:txXfrm>
    </dsp:sp>
    <dsp:sp modelId="{2928F466-00D7-47D4-BD95-E29E8DE38BCD}">
      <dsp:nvSpPr>
        <dsp:cNvPr id="0" name=""/>
        <dsp:cNvSpPr/>
      </dsp:nvSpPr>
      <dsp:spPr>
        <a:xfrm>
          <a:off x="2436627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2436627" y="2038713"/>
        <a:ext cx="328041" cy="328924"/>
      </dsp:txXfrm>
    </dsp:sp>
    <dsp:sp modelId="{8FD94902-6087-402A-AE56-1AA02D7DB2F0}">
      <dsp:nvSpPr>
        <dsp:cNvPr id="0" name=""/>
        <dsp:cNvSpPr/>
      </dsp:nvSpPr>
      <dsp:spPr>
        <a:xfrm>
          <a:off x="3099783" y="1508934"/>
          <a:ext cx="2210519" cy="1388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HQ staff create payment request cover sheet and send to IABC Treasurer for approval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(72 hours)</a:t>
          </a:r>
          <a:endParaRPr lang="en-US" sz="1200" kern="1200" dirty="0"/>
        </a:p>
      </dsp:txBody>
      <dsp:txXfrm>
        <a:off x="3140450" y="1549601"/>
        <a:ext cx="2129185" cy="1307148"/>
      </dsp:txXfrm>
    </dsp:sp>
    <dsp:sp modelId="{F96A03CC-4BEC-43AE-903B-C744ACB0CDB9}">
      <dsp:nvSpPr>
        <dsp:cNvPr id="0" name=""/>
        <dsp:cNvSpPr/>
      </dsp:nvSpPr>
      <dsp:spPr>
        <a:xfrm>
          <a:off x="5531355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531355" y="2038713"/>
        <a:ext cx="328041" cy="328924"/>
      </dsp:txXfrm>
    </dsp:sp>
    <dsp:sp modelId="{557A1902-05D2-4919-AFA3-446C5A7FBE58}">
      <dsp:nvSpPr>
        <dsp:cNvPr id="0" name=""/>
        <dsp:cNvSpPr/>
      </dsp:nvSpPr>
      <dsp:spPr>
        <a:xfrm>
          <a:off x="6194510" y="1508934"/>
          <a:ext cx="2210519" cy="1388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Invoices and expense reimbursements are submitted to Concur with GL and proper documentation by chapter/region leader to </a:t>
          </a:r>
          <a:r>
            <a:rPr lang="en-US" sz="1200" kern="1200" dirty="0" smtClean="0">
              <a:hlinkClick xmlns:r="http://schemas.openxmlformats.org/officeDocument/2006/relationships" r:id="rId1"/>
            </a:rPr>
            <a:t>Invoices@iabc.com</a:t>
          </a:r>
          <a:r>
            <a:rPr lang="en-US" sz="1200" kern="1200" dirty="0" smtClean="0"/>
            <a:t> and CC member_relations@iabc.com</a:t>
          </a:r>
          <a:endParaRPr lang="en-US" sz="1200" kern="1200" dirty="0"/>
        </a:p>
      </dsp:txBody>
      <dsp:txXfrm>
        <a:off x="6235177" y="1549601"/>
        <a:ext cx="2129185" cy="1307148"/>
      </dsp:txXfrm>
    </dsp:sp>
    <dsp:sp modelId="{1FB46AB8-70CC-4266-AF0B-CF3DCD4DC71A}">
      <dsp:nvSpPr>
        <dsp:cNvPr id="0" name=""/>
        <dsp:cNvSpPr/>
      </dsp:nvSpPr>
      <dsp:spPr>
        <a:xfrm>
          <a:off x="8626082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8626082" y="2038713"/>
        <a:ext cx="328041" cy="328924"/>
      </dsp:txXfrm>
    </dsp:sp>
    <dsp:sp modelId="{C05FF7A6-C1E3-4D42-B682-FBEF7930ADCC}">
      <dsp:nvSpPr>
        <dsp:cNvPr id="0" name=""/>
        <dsp:cNvSpPr/>
      </dsp:nvSpPr>
      <dsp:spPr>
        <a:xfrm>
          <a:off x="9289238" y="1508934"/>
          <a:ext cx="2210519" cy="1388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invoice is processed by Concur Capture (48-72 hours from receipt).</a:t>
          </a:r>
          <a:endParaRPr lang="en-US" sz="1200" kern="1200" dirty="0"/>
        </a:p>
      </dsp:txBody>
      <dsp:txXfrm>
        <a:off x="9329905" y="1549601"/>
        <a:ext cx="2129185" cy="13071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E65FCC-AD73-474B-BF11-19D5BB230566}">
      <dsp:nvSpPr>
        <dsp:cNvPr id="0" name=""/>
        <dsp:cNvSpPr/>
      </dsp:nvSpPr>
      <dsp:spPr>
        <a:xfrm>
          <a:off x="5055" y="1166994"/>
          <a:ext cx="2210519" cy="2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Invoice reviewed in system and send for Treasurer and ED approval</a:t>
          </a:r>
          <a:endParaRPr lang="en-US" sz="1800" kern="1200" dirty="0"/>
        </a:p>
      </dsp:txBody>
      <dsp:txXfrm>
        <a:off x="65752" y="1227691"/>
        <a:ext cx="2089125" cy="1950968"/>
      </dsp:txXfrm>
    </dsp:sp>
    <dsp:sp modelId="{48D9A0A9-E738-41A1-BBBF-C81D9F0D3110}">
      <dsp:nvSpPr>
        <dsp:cNvPr id="0" name=""/>
        <dsp:cNvSpPr/>
      </dsp:nvSpPr>
      <dsp:spPr>
        <a:xfrm>
          <a:off x="2436627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436627" y="2038713"/>
        <a:ext cx="328041" cy="328924"/>
      </dsp:txXfrm>
    </dsp:sp>
    <dsp:sp modelId="{10B8EB0D-C248-45CB-8276-C43E027868C8}">
      <dsp:nvSpPr>
        <dsp:cNvPr id="0" name=""/>
        <dsp:cNvSpPr/>
      </dsp:nvSpPr>
      <dsp:spPr>
        <a:xfrm>
          <a:off x="3099783" y="1166994"/>
          <a:ext cx="2210519" cy="2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24 hour review period </a:t>
          </a:r>
          <a:endParaRPr lang="en-US" sz="1800" kern="1200" dirty="0"/>
        </a:p>
      </dsp:txBody>
      <dsp:txXfrm>
        <a:off x="3160480" y="1227691"/>
        <a:ext cx="2089125" cy="1950968"/>
      </dsp:txXfrm>
    </dsp:sp>
    <dsp:sp modelId="{FE4EDEFD-EDB1-45FD-9FFD-DC082ED9B274}">
      <dsp:nvSpPr>
        <dsp:cNvPr id="0" name=""/>
        <dsp:cNvSpPr/>
      </dsp:nvSpPr>
      <dsp:spPr>
        <a:xfrm>
          <a:off x="5531355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531355" y="2038713"/>
        <a:ext cx="328041" cy="328924"/>
      </dsp:txXfrm>
    </dsp:sp>
    <dsp:sp modelId="{F927BD07-2FBE-4BC8-B926-6C6CD1B64A3E}">
      <dsp:nvSpPr>
        <dsp:cNvPr id="0" name=""/>
        <dsp:cNvSpPr/>
      </dsp:nvSpPr>
      <dsp:spPr>
        <a:xfrm>
          <a:off x="6194510" y="1166994"/>
          <a:ext cx="2210519" cy="2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Moved to payment processing </a:t>
          </a:r>
          <a:endParaRPr lang="en-US" sz="1800" kern="1200" dirty="0"/>
        </a:p>
      </dsp:txBody>
      <dsp:txXfrm>
        <a:off x="6255207" y="1227691"/>
        <a:ext cx="2089125" cy="1950968"/>
      </dsp:txXfrm>
    </dsp:sp>
    <dsp:sp modelId="{0B2C1E58-9846-464D-A71D-CFC4347D478E}">
      <dsp:nvSpPr>
        <dsp:cNvPr id="0" name=""/>
        <dsp:cNvSpPr/>
      </dsp:nvSpPr>
      <dsp:spPr>
        <a:xfrm>
          <a:off x="8626082" y="1929071"/>
          <a:ext cx="468630" cy="548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8626082" y="2038713"/>
        <a:ext cx="328041" cy="328924"/>
      </dsp:txXfrm>
    </dsp:sp>
    <dsp:sp modelId="{5B75C31B-2398-4172-905B-723FAA64A5C8}">
      <dsp:nvSpPr>
        <dsp:cNvPr id="0" name=""/>
        <dsp:cNvSpPr/>
      </dsp:nvSpPr>
      <dsp:spPr>
        <a:xfrm>
          <a:off x="9289238" y="1166994"/>
          <a:ext cx="2210519" cy="2072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Checks reach vendor 3 – 5 days post processing. ACH/wires will be processed 3-5 business days after ED approval.</a:t>
          </a:r>
          <a:endParaRPr lang="en-US" sz="1800" kern="1200" dirty="0"/>
        </a:p>
      </dsp:txBody>
      <dsp:txXfrm>
        <a:off x="9349935" y="1227691"/>
        <a:ext cx="2089125" cy="1950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1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0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4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9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7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0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3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777C-A271-46F3-B1E8-D65F530839C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59853-B2FA-4611-A68F-E9269B9C4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5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1087" y="1089112"/>
            <a:ext cx="10029825" cy="2387600"/>
          </a:xfrm>
        </p:spPr>
        <p:txBody>
          <a:bodyPr/>
          <a:lstStyle/>
          <a:p>
            <a:r>
              <a:rPr lang="en-US" dirty="0" smtClean="0"/>
              <a:t>Chapters – Centralizing or Filing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3999" y="3577100"/>
            <a:ext cx="9144000" cy="1655762"/>
          </a:xfrm>
        </p:spPr>
        <p:txBody>
          <a:bodyPr/>
          <a:lstStyle/>
          <a:p>
            <a:r>
              <a:rPr lang="en-US" dirty="0" smtClean="0"/>
              <a:t>A Step by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9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Chapter/Region Payment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44699"/>
              </p:ext>
            </p:extLst>
          </p:nvPr>
        </p:nvGraphicFramePr>
        <p:xfrm>
          <a:off x="307571" y="1770611"/>
          <a:ext cx="11504814" cy="4406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571" y="6176963"/>
            <a:ext cx="9333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 to Appendix D </a:t>
            </a:r>
            <a:r>
              <a:rPr lang="en-US" dirty="0" smtClean="0"/>
              <a:t>of </a:t>
            </a:r>
            <a:r>
              <a:rPr lang="en-US" dirty="0" smtClean="0"/>
              <a:t>the Region Chapter Finance Management Operational Standard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Chapter/Region Payment Process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357007"/>
              </p:ext>
            </p:extLst>
          </p:nvPr>
        </p:nvGraphicFramePr>
        <p:xfrm>
          <a:off x="307571" y="1770611"/>
          <a:ext cx="11504814" cy="4406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571" y="6176963"/>
            <a:ext cx="9333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 to Appendix D </a:t>
            </a:r>
            <a:r>
              <a:rPr lang="en-US" dirty="0" smtClean="0"/>
              <a:t>of </a:t>
            </a:r>
            <a:r>
              <a:rPr lang="en-US" dirty="0" smtClean="0"/>
              <a:t>the Region Chapter Finance Management Operational Standard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Process – “If Yes” Initial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093458"/>
              </p:ext>
            </p:extLst>
          </p:nvPr>
        </p:nvGraphicFramePr>
        <p:xfrm>
          <a:off x="838200" y="169389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44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305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Transition Checklist for Chapters that are Centralizing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545161"/>
            <a:ext cx="10515600" cy="4649990"/>
          </a:xfrm>
        </p:spPr>
        <p:txBody>
          <a:bodyPr/>
          <a:lstStyle/>
          <a:p>
            <a:r>
              <a:rPr lang="en-US" dirty="0" smtClean="0"/>
              <a:t>Articles of Incorporation Copy &amp; Status (if applicable)</a:t>
            </a:r>
          </a:p>
          <a:p>
            <a:r>
              <a:rPr lang="en-US" dirty="0" smtClean="0"/>
              <a:t>Current Bylaws</a:t>
            </a:r>
          </a:p>
          <a:p>
            <a:r>
              <a:rPr lang="en-US" dirty="0" smtClean="0"/>
              <a:t>List of Active Board Members</a:t>
            </a:r>
          </a:p>
          <a:p>
            <a:r>
              <a:rPr lang="en-US" dirty="0" smtClean="0"/>
              <a:t>List of Signatory(s) + Contact Information</a:t>
            </a:r>
          </a:p>
          <a:p>
            <a:r>
              <a:rPr lang="en-US" dirty="0" smtClean="0"/>
              <a:t>Bank Account Information</a:t>
            </a:r>
          </a:p>
          <a:p>
            <a:r>
              <a:rPr lang="en-US" dirty="0" smtClean="0"/>
              <a:t>List of Subscriptions &amp; Vendors Used</a:t>
            </a:r>
          </a:p>
          <a:p>
            <a:r>
              <a:rPr lang="en-US" dirty="0" smtClean="0"/>
              <a:t>List of any Liabilities and Assets</a:t>
            </a:r>
          </a:p>
          <a:p>
            <a:r>
              <a:rPr lang="en-US" dirty="0" smtClean="0"/>
              <a:t>Current Year Approved Budget</a:t>
            </a:r>
          </a:p>
          <a:p>
            <a:r>
              <a:rPr lang="en-US" dirty="0" smtClean="0"/>
              <a:t>Copy of Board Minutes Approving Centralizing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229725" y="1657350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229725" y="2148963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21428" y="2659637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236304" y="3146544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229722" y="3653494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229725" y="4221123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8675" y="6283289"/>
            <a:ext cx="603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Appendix for more explanation of each item.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229723" y="4712736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428" y="5247692"/>
            <a:ext cx="353599" cy="3657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1428" y="5815321"/>
            <a:ext cx="353599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43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Process – “If Yes” Next Steps for Incorporated Chapters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449200"/>
              </p:ext>
            </p:extLst>
          </p:nvPr>
        </p:nvGraphicFramePr>
        <p:xfrm>
          <a:off x="838200" y="178648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5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Process – “If Yes” Next Steps for Unincorporated Chapters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59187"/>
              </p:ext>
            </p:extLst>
          </p:nvPr>
        </p:nvGraphicFramePr>
        <p:xfrm>
          <a:off x="838200" y="18031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42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Process – “If No” Initial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081680"/>
              </p:ext>
            </p:extLst>
          </p:nvPr>
        </p:nvGraphicFramePr>
        <p:xfrm>
          <a:off x="838200" y="16906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7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2305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Good Standing Checklist for Chapters 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825625"/>
            <a:ext cx="10515600" cy="4351338"/>
          </a:xfrm>
        </p:spPr>
        <p:txBody>
          <a:bodyPr/>
          <a:lstStyle/>
          <a:p>
            <a:r>
              <a:rPr lang="en-US" dirty="0" smtClean="0"/>
              <a:t>Articles of Incorporation Copy &amp; Status (if applicable)</a:t>
            </a:r>
          </a:p>
          <a:p>
            <a:r>
              <a:rPr lang="en-US" dirty="0" smtClean="0"/>
              <a:t>Bylaws &amp; Status (last modified date)</a:t>
            </a:r>
          </a:p>
          <a:p>
            <a:r>
              <a:rPr lang="en-US" dirty="0" smtClean="0"/>
              <a:t>List of Active Board Members</a:t>
            </a:r>
          </a:p>
          <a:p>
            <a:r>
              <a:rPr lang="en-US" dirty="0" smtClean="0"/>
              <a:t>List of Signatory(s) for Bank Accounts + Contact information</a:t>
            </a:r>
          </a:p>
          <a:p>
            <a:r>
              <a:rPr lang="en-US" dirty="0" smtClean="0"/>
              <a:t>Bank Account Information</a:t>
            </a:r>
          </a:p>
          <a:p>
            <a:r>
              <a:rPr lang="en-US" dirty="0" smtClean="0"/>
              <a:t>List of Subscriptions &amp; Vendors Used</a:t>
            </a:r>
          </a:p>
          <a:p>
            <a:r>
              <a:rPr lang="en-US" dirty="0" smtClean="0"/>
              <a:t>List of all Liabilities and Assets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77872" y="1825625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77871" y="2339181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77870" y="2852737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77866" y="3437334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77866" y="3975768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77866" y="4466090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9150" y="5562600"/>
            <a:ext cx="603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Appendix for more explanation of each item.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77866" y="5022113"/>
            <a:ext cx="323849" cy="33655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Articles of Incorporation Copy &amp; Status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onprofit </a:t>
            </a:r>
            <a:r>
              <a:rPr lang="en-US" dirty="0"/>
              <a:t>articles of incorporation is a legal document filed with the secretary of state to create your nonprofit corporation. This process is called incorporating. In some states, the articles of incorporation is called a certificate of incorporation or corporate </a:t>
            </a:r>
            <a:r>
              <a:rPr lang="en-US" dirty="0" smtClean="0"/>
              <a:t>charter.</a:t>
            </a:r>
          </a:p>
          <a:p>
            <a:r>
              <a:rPr lang="en-US" dirty="0" smtClean="0"/>
              <a:t>Bylaws &amp; Status (i.e., last modified date)</a:t>
            </a:r>
          </a:p>
          <a:p>
            <a:pPr lvl="1"/>
            <a:r>
              <a:rPr lang="en-US" dirty="0"/>
              <a:t>Bylaws are an organization's internal operating rules. </a:t>
            </a:r>
            <a:r>
              <a:rPr lang="en-US" dirty="0" smtClean="0"/>
              <a:t>IABC International will need the up to date version along with the date of the last modification. </a:t>
            </a:r>
          </a:p>
          <a:p>
            <a:r>
              <a:rPr lang="en-US" dirty="0" smtClean="0"/>
              <a:t>List of Account Signatory(s)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person who is </a:t>
            </a:r>
            <a:r>
              <a:rPr lang="en-US" dirty="0" err="1"/>
              <a:t>authorised</a:t>
            </a:r>
            <a:r>
              <a:rPr lang="en-US" dirty="0"/>
              <a:t> under an Account Authority from the Account Holder to transact on an Account Holder's Account. Account Signatory means in respect of an account, each person or persons who are duly </a:t>
            </a:r>
            <a:r>
              <a:rPr lang="en-US" dirty="0" err="1"/>
              <a:t>authorised</a:t>
            </a:r>
            <a:r>
              <a:rPr lang="en-US" dirty="0"/>
              <a:t> by the Account Owner to operate the account independently.</a:t>
            </a:r>
            <a:endParaRPr lang="en-US" dirty="0" smtClean="0"/>
          </a:p>
          <a:p>
            <a:r>
              <a:rPr lang="en-US" dirty="0" smtClean="0"/>
              <a:t>Bank Account Information</a:t>
            </a:r>
          </a:p>
          <a:p>
            <a:pPr lvl="1"/>
            <a:r>
              <a:rPr lang="en-US" dirty="0" smtClean="0"/>
              <a:t>Routing and account numbers for the Chapter’s bank accounts</a:t>
            </a:r>
          </a:p>
          <a:p>
            <a:r>
              <a:rPr lang="en-US" dirty="0" smtClean="0"/>
              <a:t>List of Subscriptions &amp; Vendors Used</a:t>
            </a:r>
          </a:p>
          <a:p>
            <a:pPr lvl="1"/>
            <a:r>
              <a:rPr lang="en-US" dirty="0" smtClean="0"/>
              <a:t>Services used by the Chapter through the year. This may include bookkeeping, email marketing platform, web hosting, etc.</a:t>
            </a:r>
          </a:p>
          <a:p>
            <a:r>
              <a:rPr lang="en-US" dirty="0" smtClean="0"/>
              <a:t>List of any Liabilities and Assets</a:t>
            </a:r>
          </a:p>
          <a:p>
            <a:pPr lvl="1"/>
            <a:r>
              <a:rPr lang="en-US" dirty="0"/>
              <a:t>Liabilities refer to things that you owe or have </a:t>
            </a:r>
            <a:r>
              <a:rPr lang="en-US" dirty="0" smtClean="0"/>
              <a:t>borrowed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ssets </a:t>
            </a:r>
            <a:r>
              <a:rPr lang="en-US" dirty="0"/>
              <a:t>are things that you own or are owed.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17144</TotalTime>
  <Words>714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Chapters – Centralizing or Filing</vt:lpstr>
      <vt:lpstr>Centralized Process – “If Yes” Initial Steps</vt:lpstr>
      <vt:lpstr>Transition Checklist for Chapters that are Centralizing  </vt:lpstr>
      <vt:lpstr>Centralized Process – “If Yes” Next Steps for Incorporated Chapters</vt:lpstr>
      <vt:lpstr>Centralized Process – “If Yes” Next Steps for Unincorporated Chapters</vt:lpstr>
      <vt:lpstr>Centralized Process – “If No” Initial Steps</vt:lpstr>
      <vt:lpstr>Good Standing Checklist for Chapters   </vt:lpstr>
      <vt:lpstr>APPENDIX</vt:lpstr>
      <vt:lpstr>Definitions</vt:lpstr>
      <vt:lpstr>Chapter/Region Payment Process</vt:lpstr>
      <vt:lpstr>Chapter/Region Payment Process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Finn, Peter</dc:creator>
  <cp:lastModifiedBy>Honcoop, Marlee</cp:lastModifiedBy>
  <cp:revision>24</cp:revision>
  <dcterms:created xsi:type="dcterms:W3CDTF">2023-03-01T17:49:23Z</dcterms:created>
  <dcterms:modified xsi:type="dcterms:W3CDTF">2023-04-12T20:14:48Z</dcterms:modified>
</cp:coreProperties>
</file>